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6858000" cx="12192000"/>
  <p:notesSz cx="6858000" cy="9144000"/>
  <p:embeddedFontLst>
    <p:embeddedFont>
      <p:font typeface="Sora SemiBold"/>
      <p:regular r:id="rId25"/>
      <p:bold r:id="rId26"/>
    </p:embeddedFont>
    <p:embeddedFont>
      <p:font typeface="Roboto"/>
      <p:regular r:id="rId27"/>
      <p:bold r:id="rId28"/>
      <p:italic r:id="rId29"/>
      <p:boldItalic r:id="rId30"/>
    </p:embeddedFont>
    <p:embeddedFont>
      <p:font typeface="Work Sans Medium"/>
      <p:regular r:id="rId31"/>
      <p:bold r:id="rId32"/>
      <p:italic r:id="rId33"/>
      <p:boldItalic r:id="rId34"/>
    </p:embeddedFont>
    <p:embeddedFont>
      <p:font typeface="Work Sans"/>
      <p:regular r:id="rId35"/>
      <p:bold r:id="rId36"/>
      <p:italic r:id="rId37"/>
      <p:boldItalic r:id="rId38"/>
    </p:embeddedFont>
    <p:embeddedFont>
      <p:font typeface="Sora ExtraBold"/>
      <p:bold r:id="rId39"/>
    </p:embeddedFont>
    <p:embeddedFont>
      <p:font typeface="Sora"/>
      <p:regular r:id="rId40"/>
      <p:bold r:id="rId41"/>
    </p:embeddedFont>
    <p:embeddedFont>
      <p:font typeface="Sora Medium"/>
      <p:regular r:id="rId42"/>
      <p:bold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guide id="3" orient="horz" pos="699">
          <p15:clr>
            <a:srgbClr val="9AA0A6"/>
          </p15:clr>
        </p15:guide>
        <p15:guide id="4" pos="6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 pos="699" orient="horz"/>
        <p:guide pos="6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ora-regular.fntdata"/><Relationship Id="rId20" Type="http://schemas.openxmlformats.org/officeDocument/2006/relationships/slide" Target="slides/slide15.xml"/><Relationship Id="rId42" Type="http://schemas.openxmlformats.org/officeDocument/2006/relationships/font" Target="fonts/SoraMedium-regular.fntdata"/><Relationship Id="rId41" Type="http://schemas.openxmlformats.org/officeDocument/2006/relationships/font" Target="fonts/Sora-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SoraMedium-bold.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SoraSemiBold-bold.fntdata"/><Relationship Id="rId25" Type="http://schemas.openxmlformats.org/officeDocument/2006/relationships/font" Target="fonts/SoraSemiBold-regular.fntdata"/><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WorkSansMedium-regular.fntdata"/><Relationship Id="rId30" Type="http://schemas.openxmlformats.org/officeDocument/2006/relationships/font" Target="fonts/Roboto-boldItalic.fntdata"/><Relationship Id="rId11" Type="http://schemas.openxmlformats.org/officeDocument/2006/relationships/slide" Target="slides/slide6.xml"/><Relationship Id="rId33" Type="http://schemas.openxmlformats.org/officeDocument/2006/relationships/font" Target="fonts/WorkSansMedium-italic.fntdata"/><Relationship Id="rId10" Type="http://schemas.openxmlformats.org/officeDocument/2006/relationships/slide" Target="slides/slide5.xml"/><Relationship Id="rId32" Type="http://schemas.openxmlformats.org/officeDocument/2006/relationships/font" Target="fonts/WorkSansMedium-bold.fntdata"/><Relationship Id="rId13" Type="http://schemas.openxmlformats.org/officeDocument/2006/relationships/slide" Target="slides/slide8.xml"/><Relationship Id="rId35" Type="http://schemas.openxmlformats.org/officeDocument/2006/relationships/font" Target="fonts/WorkSans-regular.fntdata"/><Relationship Id="rId12" Type="http://schemas.openxmlformats.org/officeDocument/2006/relationships/slide" Target="slides/slide7.xml"/><Relationship Id="rId34" Type="http://schemas.openxmlformats.org/officeDocument/2006/relationships/font" Target="fonts/WorkSansMedium-boldItalic.fntdata"/><Relationship Id="rId15" Type="http://schemas.openxmlformats.org/officeDocument/2006/relationships/slide" Target="slides/slide10.xml"/><Relationship Id="rId37" Type="http://schemas.openxmlformats.org/officeDocument/2006/relationships/font" Target="fonts/WorkSans-italic.fntdata"/><Relationship Id="rId14" Type="http://schemas.openxmlformats.org/officeDocument/2006/relationships/slide" Target="slides/slide9.xml"/><Relationship Id="rId36" Type="http://schemas.openxmlformats.org/officeDocument/2006/relationships/font" Target="fonts/WorkSans-bold.fntdata"/><Relationship Id="rId17" Type="http://schemas.openxmlformats.org/officeDocument/2006/relationships/slide" Target="slides/slide12.xml"/><Relationship Id="rId39" Type="http://schemas.openxmlformats.org/officeDocument/2006/relationships/font" Target="fonts/SoraExtraBold-bold.fntdata"/><Relationship Id="rId16" Type="http://schemas.openxmlformats.org/officeDocument/2006/relationships/slide" Target="slides/slide11.xml"/><Relationship Id="rId38" Type="http://schemas.openxmlformats.org/officeDocument/2006/relationships/font" Target="fonts/WorkSans-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591f4c0c2d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591f4c0c2d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d601c57c6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d601c57c6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cd0925492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1cd0925492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d3f6003abd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1d3f6003abd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cd0925492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1cd0925492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d3f6003abd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1d3f6003abd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cd0925492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1cd0925492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d601c57c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1d601c57c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d601c57c67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1d601c57c6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d3f6003abd_0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1d3f6003abd_0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d3f6003abd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1d3f6003abd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591f4c0c2d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591f4c0c2d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d3f6003abd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1d3f6003abd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d3f6003abd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d3f6003abd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d3f6003abd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d3f6003abd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d3f6003abd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d3f6003abd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d6470be68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d6470be68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d3f6003abd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d3f6003abd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cd0925492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cd0925492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9.png"/><Relationship Id="rId6"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gif"/><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O" type="title">
  <p:cSld name="TITLE">
    <p:bg>
      <p:bgPr>
        <a:solidFill>
          <a:srgbClr val="0D1724"/>
        </a:solidFill>
      </p:bgPr>
    </p:bg>
    <p:spTree>
      <p:nvGrpSpPr>
        <p:cNvPr id="9" name="Shape 9"/>
        <p:cNvGrpSpPr/>
        <p:nvPr/>
      </p:nvGrpSpPr>
      <p:grpSpPr>
        <a:xfrm>
          <a:off x="0" y="0"/>
          <a:ext cx="0" cy="0"/>
          <a:chOff x="0" y="0"/>
          <a:chExt cx="0" cy="0"/>
        </a:xfrm>
      </p:grpSpPr>
      <p:sp>
        <p:nvSpPr>
          <p:cNvPr id="10" name="Google Shape;10;p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
        <p:nvSpPr>
          <p:cNvPr id="11" name="Google Shape;11;p2"/>
          <p:cNvSpPr/>
          <p:nvPr/>
        </p:nvSpPr>
        <p:spPr>
          <a:xfrm>
            <a:off x="-1365700" y="167143"/>
            <a:ext cx="731700" cy="731700"/>
          </a:xfrm>
          <a:prstGeom prst="ellipse">
            <a:avLst/>
          </a:prstGeom>
          <a:solidFill>
            <a:srgbClr val="CC00C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 name="Google Shape;12;p2"/>
          <p:cNvSpPr/>
          <p:nvPr/>
        </p:nvSpPr>
        <p:spPr>
          <a:xfrm>
            <a:off x="-1365700" y="1926050"/>
            <a:ext cx="731700" cy="731700"/>
          </a:xfrm>
          <a:prstGeom prst="ellipse">
            <a:avLst/>
          </a:prstGeom>
          <a:solidFill>
            <a:srgbClr val="004987"/>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 name="Google Shape;13;p2"/>
          <p:cNvSpPr/>
          <p:nvPr/>
        </p:nvSpPr>
        <p:spPr>
          <a:xfrm>
            <a:off x="-1365700" y="1046612"/>
            <a:ext cx="731700" cy="731700"/>
          </a:xfrm>
          <a:prstGeom prst="ellipse">
            <a:avLst/>
          </a:prstGeom>
          <a:solidFill>
            <a:srgbClr val="0D172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 name="Google Shape;14;p2"/>
          <p:cNvSpPr/>
          <p:nvPr/>
        </p:nvSpPr>
        <p:spPr>
          <a:xfrm>
            <a:off x="-1365700" y="2762867"/>
            <a:ext cx="731700" cy="731700"/>
          </a:xfrm>
          <a:prstGeom prst="ellipse">
            <a:avLst/>
          </a:prstGeom>
          <a:solidFill>
            <a:srgbClr val="3D5E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 name="Google Shape;15;p2"/>
          <p:cNvSpPr/>
          <p:nvPr/>
        </p:nvSpPr>
        <p:spPr>
          <a:xfrm>
            <a:off x="-1365700" y="3599657"/>
            <a:ext cx="731700" cy="731700"/>
          </a:xfrm>
          <a:prstGeom prst="ellipse">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id="16" name="Google Shape;16;p2"/>
          <p:cNvPicPr preferRelativeResize="0"/>
          <p:nvPr/>
        </p:nvPicPr>
        <p:blipFill>
          <a:blip r:embed="rId2">
            <a:alphaModFix/>
          </a:blip>
          <a:stretch>
            <a:fillRect/>
          </a:stretch>
        </p:blipFill>
        <p:spPr>
          <a:xfrm flipH="1">
            <a:off x="5" y="-56500"/>
            <a:ext cx="12191995" cy="6914500"/>
          </a:xfrm>
          <a:prstGeom prst="rect">
            <a:avLst/>
          </a:prstGeom>
          <a:noFill/>
          <a:ln>
            <a:noFill/>
          </a:ln>
        </p:spPr>
      </p:pic>
      <p:pic>
        <p:nvPicPr>
          <p:cNvPr id="17" name="Google Shape;17;p2"/>
          <p:cNvPicPr preferRelativeResize="0"/>
          <p:nvPr/>
        </p:nvPicPr>
        <p:blipFill>
          <a:blip r:embed="rId3">
            <a:alphaModFix/>
          </a:blip>
          <a:stretch>
            <a:fillRect/>
          </a:stretch>
        </p:blipFill>
        <p:spPr>
          <a:xfrm>
            <a:off x="9591000" y="753667"/>
            <a:ext cx="2235930" cy="617935"/>
          </a:xfrm>
          <a:prstGeom prst="rect">
            <a:avLst/>
          </a:prstGeom>
          <a:noFill/>
          <a:ln>
            <a:noFill/>
          </a:ln>
        </p:spPr>
      </p:pic>
      <p:pic>
        <p:nvPicPr>
          <p:cNvPr id="18" name="Google Shape;18;p2"/>
          <p:cNvPicPr preferRelativeResize="0"/>
          <p:nvPr/>
        </p:nvPicPr>
        <p:blipFill rotWithShape="1">
          <a:blip r:embed="rId4">
            <a:alphaModFix/>
          </a:blip>
          <a:srcRect b="0" l="13534" r="22742" t="0"/>
          <a:stretch/>
        </p:blipFill>
        <p:spPr>
          <a:xfrm>
            <a:off x="563033" y="646528"/>
            <a:ext cx="4733954" cy="6279997"/>
          </a:xfrm>
          <a:prstGeom prst="rect">
            <a:avLst/>
          </a:prstGeom>
          <a:noFill/>
          <a:ln>
            <a:noFill/>
          </a:ln>
        </p:spPr>
      </p:pic>
      <p:pic>
        <p:nvPicPr>
          <p:cNvPr id="19" name="Google Shape;19;p2"/>
          <p:cNvPicPr preferRelativeResize="0"/>
          <p:nvPr/>
        </p:nvPicPr>
        <p:blipFill rotWithShape="1">
          <a:blip r:embed="rId5">
            <a:alphaModFix/>
          </a:blip>
          <a:srcRect b="6130" l="44154" r="13688" t="14460"/>
          <a:stretch/>
        </p:blipFill>
        <p:spPr>
          <a:xfrm>
            <a:off x="2685002" y="1609720"/>
            <a:ext cx="5251332" cy="6594680"/>
          </a:xfrm>
          <a:prstGeom prst="rect">
            <a:avLst/>
          </a:prstGeom>
          <a:noFill/>
          <a:ln>
            <a:noFill/>
          </a:ln>
        </p:spPr>
      </p:pic>
      <p:sp>
        <p:nvSpPr>
          <p:cNvPr id="20" name="Google Shape;20;p2"/>
          <p:cNvSpPr/>
          <p:nvPr/>
        </p:nvSpPr>
        <p:spPr>
          <a:xfrm>
            <a:off x="786367" y="2139967"/>
            <a:ext cx="38100" cy="47781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21" name="Google Shape;21;p2"/>
          <p:cNvSpPr txBox="1"/>
          <p:nvPr>
            <p:ph type="ctrTitle"/>
          </p:nvPr>
        </p:nvSpPr>
        <p:spPr>
          <a:xfrm rot="-5400000">
            <a:off x="-368967" y="773800"/>
            <a:ext cx="2039700" cy="378900"/>
          </a:xfrm>
          <a:prstGeom prst="rect">
            <a:avLst/>
          </a:prstGeom>
        </p:spPr>
        <p:txBody>
          <a:bodyPr anchorCtr="0" anchor="t" bIns="121900" lIns="121900" spcFirstLastPara="1" rIns="121900" wrap="square" tIns="121900">
            <a:normAutofit/>
          </a:bodyPr>
          <a:lstStyle>
            <a:lvl1pPr lvl="0" rtl="0">
              <a:spcBef>
                <a:spcPts val="0"/>
              </a:spcBef>
              <a:spcAft>
                <a:spcPts val="0"/>
              </a:spcAft>
              <a:buClr>
                <a:schemeClr val="lt1"/>
              </a:buClr>
              <a:buSzPts val="2100"/>
              <a:buNone/>
              <a:defRPr sz="21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22" name="Google Shape;22;p2"/>
          <p:cNvSpPr txBox="1"/>
          <p:nvPr>
            <p:ph idx="2" type="ctrTitle"/>
          </p:nvPr>
        </p:nvSpPr>
        <p:spPr>
          <a:xfrm>
            <a:off x="6892267" y="2289300"/>
            <a:ext cx="2721600" cy="378900"/>
          </a:xfrm>
          <a:prstGeom prst="rect">
            <a:avLst/>
          </a:prstGeom>
        </p:spPr>
        <p:txBody>
          <a:bodyPr anchorCtr="0" anchor="t" bIns="121900" lIns="121900" spcFirstLastPara="1" rIns="121900" wrap="square" tIns="121900">
            <a:normAutofit/>
          </a:bodyPr>
          <a:lstStyle>
            <a:lvl1pPr lvl="0" rtl="0">
              <a:spcBef>
                <a:spcPts val="0"/>
              </a:spcBef>
              <a:spcAft>
                <a:spcPts val="0"/>
              </a:spcAft>
              <a:buClr>
                <a:srgbClr val="CC00CC"/>
              </a:buClr>
              <a:buSzPts val="2400"/>
              <a:buNone/>
              <a:defRPr sz="2400">
                <a:solidFill>
                  <a:srgbClr val="CC00CC"/>
                </a:solidFill>
              </a:defRPr>
            </a:lvl1pPr>
            <a:lvl2pPr lvl="1" rtl="0">
              <a:spcBef>
                <a:spcPts val="0"/>
              </a:spcBef>
              <a:spcAft>
                <a:spcPts val="0"/>
              </a:spcAft>
              <a:buClr>
                <a:srgbClr val="CC00CC"/>
              </a:buClr>
              <a:buSzPts val="1600"/>
              <a:buNone/>
              <a:defRPr sz="1600">
                <a:solidFill>
                  <a:srgbClr val="CC00CC"/>
                </a:solidFill>
              </a:defRPr>
            </a:lvl2pPr>
            <a:lvl3pPr lvl="2" rtl="0">
              <a:spcBef>
                <a:spcPts val="0"/>
              </a:spcBef>
              <a:spcAft>
                <a:spcPts val="0"/>
              </a:spcAft>
              <a:buClr>
                <a:srgbClr val="CC00CC"/>
              </a:buClr>
              <a:buSzPts val="1600"/>
              <a:buNone/>
              <a:defRPr sz="1600">
                <a:solidFill>
                  <a:srgbClr val="CC00CC"/>
                </a:solidFill>
              </a:defRPr>
            </a:lvl3pPr>
            <a:lvl4pPr lvl="3" rtl="0">
              <a:spcBef>
                <a:spcPts val="0"/>
              </a:spcBef>
              <a:spcAft>
                <a:spcPts val="0"/>
              </a:spcAft>
              <a:buClr>
                <a:srgbClr val="CC00CC"/>
              </a:buClr>
              <a:buSzPts val="1600"/>
              <a:buNone/>
              <a:defRPr sz="1600">
                <a:solidFill>
                  <a:srgbClr val="CC00CC"/>
                </a:solidFill>
              </a:defRPr>
            </a:lvl4pPr>
            <a:lvl5pPr lvl="4" rtl="0">
              <a:spcBef>
                <a:spcPts val="0"/>
              </a:spcBef>
              <a:spcAft>
                <a:spcPts val="0"/>
              </a:spcAft>
              <a:buClr>
                <a:srgbClr val="CC00CC"/>
              </a:buClr>
              <a:buSzPts val="1600"/>
              <a:buNone/>
              <a:defRPr sz="1600">
                <a:solidFill>
                  <a:srgbClr val="CC00CC"/>
                </a:solidFill>
              </a:defRPr>
            </a:lvl5pPr>
            <a:lvl6pPr lvl="5" rtl="0">
              <a:spcBef>
                <a:spcPts val="0"/>
              </a:spcBef>
              <a:spcAft>
                <a:spcPts val="0"/>
              </a:spcAft>
              <a:buClr>
                <a:srgbClr val="CC00CC"/>
              </a:buClr>
              <a:buSzPts val="1600"/>
              <a:buNone/>
              <a:defRPr sz="1600">
                <a:solidFill>
                  <a:srgbClr val="CC00CC"/>
                </a:solidFill>
              </a:defRPr>
            </a:lvl6pPr>
            <a:lvl7pPr lvl="6" rtl="0">
              <a:spcBef>
                <a:spcPts val="0"/>
              </a:spcBef>
              <a:spcAft>
                <a:spcPts val="0"/>
              </a:spcAft>
              <a:buClr>
                <a:srgbClr val="CC00CC"/>
              </a:buClr>
              <a:buSzPts val="1600"/>
              <a:buNone/>
              <a:defRPr sz="1600">
                <a:solidFill>
                  <a:srgbClr val="CC00CC"/>
                </a:solidFill>
              </a:defRPr>
            </a:lvl7pPr>
            <a:lvl8pPr lvl="7" rtl="0">
              <a:spcBef>
                <a:spcPts val="0"/>
              </a:spcBef>
              <a:spcAft>
                <a:spcPts val="0"/>
              </a:spcAft>
              <a:buClr>
                <a:srgbClr val="CC00CC"/>
              </a:buClr>
              <a:buSzPts val="1600"/>
              <a:buNone/>
              <a:defRPr sz="1600">
                <a:solidFill>
                  <a:srgbClr val="CC00CC"/>
                </a:solidFill>
              </a:defRPr>
            </a:lvl8pPr>
            <a:lvl9pPr lvl="8" rtl="0">
              <a:spcBef>
                <a:spcPts val="0"/>
              </a:spcBef>
              <a:spcAft>
                <a:spcPts val="0"/>
              </a:spcAft>
              <a:buClr>
                <a:srgbClr val="CC00CC"/>
              </a:buClr>
              <a:buSzPts val="1600"/>
              <a:buNone/>
              <a:defRPr sz="1600">
                <a:solidFill>
                  <a:srgbClr val="CC00CC"/>
                </a:solidFill>
              </a:defRPr>
            </a:lvl9pPr>
          </a:lstStyle>
          <a:p/>
        </p:txBody>
      </p:sp>
      <p:sp>
        <p:nvSpPr>
          <p:cNvPr id="23" name="Google Shape;23;p2"/>
          <p:cNvSpPr txBox="1"/>
          <p:nvPr>
            <p:ph idx="3" type="ctrTitle"/>
          </p:nvPr>
        </p:nvSpPr>
        <p:spPr>
          <a:xfrm>
            <a:off x="6892267" y="2566500"/>
            <a:ext cx="4480800" cy="378900"/>
          </a:xfrm>
          <a:prstGeom prst="rect">
            <a:avLst/>
          </a:prstGeom>
        </p:spPr>
        <p:txBody>
          <a:bodyPr anchorCtr="0" anchor="t" bIns="121900" lIns="121900" spcFirstLastPara="1" rIns="121900" wrap="square" tIns="121900">
            <a:normAutofit/>
          </a:bodyPr>
          <a:lstStyle>
            <a:lvl1pPr lvl="0" rtl="0">
              <a:spcBef>
                <a:spcPts val="0"/>
              </a:spcBef>
              <a:spcAft>
                <a:spcPts val="0"/>
              </a:spcAft>
              <a:buClr>
                <a:schemeClr val="lt1"/>
              </a:buClr>
              <a:buSzPts val="4000"/>
              <a:buNone/>
              <a:defRPr sz="4000">
                <a:solidFill>
                  <a:schemeClr val="lt1"/>
                </a:solidFill>
              </a:defRPr>
            </a:lvl1pPr>
            <a:lvl2pPr lvl="1" rtl="0">
              <a:spcBef>
                <a:spcPts val="0"/>
              </a:spcBef>
              <a:spcAft>
                <a:spcPts val="0"/>
              </a:spcAft>
              <a:buClr>
                <a:schemeClr val="lt1"/>
              </a:buClr>
              <a:buSzPts val="3200"/>
              <a:buNone/>
              <a:defRPr sz="3200">
                <a:solidFill>
                  <a:schemeClr val="lt1"/>
                </a:solidFill>
              </a:defRPr>
            </a:lvl2pPr>
            <a:lvl3pPr lvl="2" rtl="0">
              <a:spcBef>
                <a:spcPts val="0"/>
              </a:spcBef>
              <a:spcAft>
                <a:spcPts val="0"/>
              </a:spcAft>
              <a:buClr>
                <a:schemeClr val="lt1"/>
              </a:buClr>
              <a:buSzPts val="3200"/>
              <a:buNone/>
              <a:defRPr sz="3200">
                <a:solidFill>
                  <a:schemeClr val="lt1"/>
                </a:solidFill>
              </a:defRPr>
            </a:lvl3pPr>
            <a:lvl4pPr lvl="3" rtl="0">
              <a:spcBef>
                <a:spcPts val="0"/>
              </a:spcBef>
              <a:spcAft>
                <a:spcPts val="0"/>
              </a:spcAft>
              <a:buClr>
                <a:schemeClr val="lt1"/>
              </a:buClr>
              <a:buSzPts val="3200"/>
              <a:buNone/>
              <a:defRPr sz="3200">
                <a:solidFill>
                  <a:schemeClr val="lt1"/>
                </a:solidFill>
              </a:defRPr>
            </a:lvl4pPr>
            <a:lvl5pPr lvl="4" rtl="0">
              <a:spcBef>
                <a:spcPts val="0"/>
              </a:spcBef>
              <a:spcAft>
                <a:spcPts val="0"/>
              </a:spcAft>
              <a:buClr>
                <a:schemeClr val="lt1"/>
              </a:buClr>
              <a:buSzPts val="3200"/>
              <a:buNone/>
              <a:defRPr sz="3200">
                <a:solidFill>
                  <a:schemeClr val="lt1"/>
                </a:solidFill>
              </a:defRPr>
            </a:lvl5pPr>
            <a:lvl6pPr lvl="5" rtl="0">
              <a:spcBef>
                <a:spcPts val="0"/>
              </a:spcBef>
              <a:spcAft>
                <a:spcPts val="0"/>
              </a:spcAft>
              <a:buClr>
                <a:schemeClr val="lt1"/>
              </a:buClr>
              <a:buSzPts val="3200"/>
              <a:buNone/>
              <a:defRPr sz="3200">
                <a:solidFill>
                  <a:schemeClr val="lt1"/>
                </a:solidFill>
              </a:defRPr>
            </a:lvl6pPr>
            <a:lvl7pPr lvl="6" rtl="0">
              <a:spcBef>
                <a:spcPts val="0"/>
              </a:spcBef>
              <a:spcAft>
                <a:spcPts val="0"/>
              </a:spcAft>
              <a:buClr>
                <a:schemeClr val="lt1"/>
              </a:buClr>
              <a:buSzPts val="3200"/>
              <a:buNone/>
              <a:defRPr sz="3200">
                <a:solidFill>
                  <a:schemeClr val="lt1"/>
                </a:solidFill>
              </a:defRPr>
            </a:lvl7pPr>
            <a:lvl8pPr lvl="7" rtl="0">
              <a:spcBef>
                <a:spcPts val="0"/>
              </a:spcBef>
              <a:spcAft>
                <a:spcPts val="0"/>
              </a:spcAft>
              <a:buClr>
                <a:schemeClr val="lt1"/>
              </a:buClr>
              <a:buSzPts val="3200"/>
              <a:buNone/>
              <a:defRPr sz="3200">
                <a:solidFill>
                  <a:schemeClr val="lt1"/>
                </a:solidFill>
              </a:defRPr>
            </a:lvl8pPr>
            <a:lvl9pPr lvl="8" rtl="0">
              <a:spcBef>
                <a:spcPts val="0"/>
              </a:spcBef>
              <a:spcAft>
                <a:spcPts val="0"/>
              </a:spcAft>
              <a:buClr>
                <a:schemeClr val="lt1"/>
              </a:buClr>
              <a:buSzPts val="3200"/>
              <a:buNone/>
              <a:defRPr sz="3200">
                <a:solidFill>
                  <a:schemeClr val="lt1"/>
                </a:solidFill>
              </a:defRPr>
            </a:lvl9pPr>
          </a:lstStyle>
          <a:p/>
        </p:txBody>
      </p:sp>
      <p:sp>
        <p:nvSpPr>
          <p:cNvPr id="24" name="Google Shape;24;p2"/>
          <p:cNvSpPr/>
          <p:nvPr/>
        </p:nvSpPr>
        <p:spPr>
          <a:xfrm rot="-5400000">
            <a:off x="9663967" y="1753217"/>
            <a:ext cx="38100" cy="5259300"/>
          </a:xfrm>
          <a:prstGeom prst="rect">
            <a:avLst/>
          </a:prstGeom>
          <a:solidFill>
            <a:srgbClr val="CC00C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25" name="Google Shape;25;p2"/>
          <p:cNvSpPr txBox="1"/>
          <p:nvPr>
            <p:ph idx="4" type="ctrTitle"/>
          </p:nvPr>
        </p:nvSpPr>
        <p:spPr>
          <a:xfrm>
            <a:off x="6892267" y="4342600"/>
            <a:ext cx="4343700" cy="378900"/>
          </a:xfrm>
          <a:prstGeom prst="rect">
            <a:avLst/>
          </a:prstGeom>
        </p:spPr>
        <p:txBody>
          <a:bodyPr anchorCtr="0" anchor="t" bIns="121900" lIns="121900" spcFirstLastPara="1" rIns="121900" wrap="square" tIns="121900">
            <a:normAutofit/>
          </a:bodyPr>
          <a:lstStyle>
            <a:lvl1pPr lvl="0" rtl="0">
              <a:spcBef>
                <a:spcPts val="0"/>
              </a:spcBef>
              <a:spcAft>
                <a:spcPts val="0"/>
              </a:spcAft>
              <a:buClr>
                <a:schemeClr val="lt1"/>
              </a:buClr>
              <a:buSzPts val="1300"/>
              <a:buNone/>
              <a:defRPr sz="13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pic>
        <p:nvPicPr>
          <p:cNvPr id="26" name="Google Shape;26;p2"/>
          <p:cNvPicPr preferRelativeResize="0"/>
          <p:nvPr/>
        </p:nvPicPr>
        <p:blipFill rotWithShape="1">
          <a:blip r:embed="rId6">
            <a:alphaModFix/>
          </a:blip>
          <a:srcRect b="0" l="0" r="0" t="0"/>
          <a:stretch/>
        </p:blipFill>
        <p:spPr>
          <a:xfrm>
            <a:off x="6986833" y="5617333"/>
            <a:ext cx="5041362" cy="667108"/>
          </a:xfrm>
          <a:prstGeom prst="rect">
            <a:avLst/>
          </a:prstGeom>
          <a:noFill/>
          <a:ln>
            <a:noFill/>
          </a:ln>
        </p:spPr>
      </p:pic>
    </p:spTree>
  </p:cSld>
  <p:clrMapOvr>
    <a:masterClrMapping/>
  </p:clrMapOvr>
  <p:extLst>
    <p:ext uri="{DCECCB84-F9BA-43D5-87BE-67443E8EF086}">
      <p15:sldGuideLst>
        <p15:guide id="1" pos="519">
          <p15:clr>
            <a:srgbClr val="FA7B17"/>
          </p15:clr>
        </p15:guide>
        <p15:guide id="2" orient="horz" pos="1736">
          <p15:clr>
            <a:srgbClr val="FA7B17"/>
          </p15:clr>
        </p15:guide>
        <p15:guide id="3" orient="horz" pos="2728">
          <p15:clr>
            <a:srgbClr val="FA7B17"/>
          </p15:clr>
        </p15:guide>
        <p15:guide id="4" pos="7450">
          <p15:clr>
            <a:srgbClr val="FA7B17"/>
          </p15:clr>
        </p15:guide>
        <p15:guide id="5" pos="4401">
          <p15:clr>
            <a:srgbClr val="FA7B17"/>
          </p15:clr>
        </p15:guide>
        <p15:guide id="6" pos="6100">
          <p15:clr>
            <a:srgbClr val="FA7B17"/>
          </p15:clr>
        </p15:guide>
        <p15:guide id="7" orient="horz" pos="475">
          <p15:clr>
            <a:srgbClr val="FA7B17"/>
          </p15:clr>
        </p15:guide>
        <p15:guide id="8" orient="horz" pos="890">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to">
  <p:cSld name="TITLE_1_2_1_1">
    <p:bg>
      <p:bgPr>
        <a:solidFill>
          <a:srgbClr val="CC00CC"/>
        </a:solidFill>
      </p:bgPr>
    </p:bg>
    <p:spTree>
      <p:nvGrpSpPr>
        <p:cNvPr id="250" name="Shape 250"/>
        <p:cNvGrpSpPr/>
        <p:nvPr/>
      </p:nvGrpSpPr>
      <p:grpSpPr>
        <a:xfrm>
          <a:off x="0" y="0"/>
          <a:ext cx="0" cy="0"/>
          <a:chOff x="0" y="0"/>
          <a:chExt cx="0" cy="0"/>
        </a:xfrm>
      </p:grpSpPr>
      <p:sp>
        <p:nvSpPr>
          <p:cNvPr id="251" name="Google Shape;251;p1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
        <p:nvSpPr>
          <p:cNvPr id="252" name="Google Shape;252;p11"/>
          <p:cNvSpPr/>
          <p:nvPr/>
        </p:nvSpPr>
        <p:spPr>
          <a:xfrm rot="5400000">
            <a:off x="11026833" y="399800"/>
            <a:ext cx="800100" cy="800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3" name="Google Shape;253;p11"/>
          <p:cNvSpPr/>
          <p:nvPr/>
        </p:nvSpPr>
        <p:spPr>
          <a:xfrm>
            <a:off x="10137933" y="399800"/>
            <a:ext cx="800100" cy="800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4" name="Google Shape;254;p11"/>
          <p:cNvSpPr/>
          <p:nvPr/>
        </p:nvSpPr>
        <p:spPr>
          <a:xfrm>
            <a:off x="9248933" y="399800"/>
            <a:ext cx="800100" cy="800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55" name="Google Shape;255;p11"/>
          <p:cNvGrpSpPr/>
          <p:nvPr/>
        </p:nvGrpSpPr>
        <p:grpSpPr>
          <a:xfrm>
            <a:off x="9428695" y="564416"/>
            <a:ext cx="440546" cy="471077"/>
            <a:chOff x="729025" y="4159875"/>
            <a:chExt cx="624800" cy="668100"/>
          </a:xfrm>
        </p:grpSpPr>
        <p:sp>
          <p:nvSpPr>
            <p:cNvPr id="256" name="Google Shape;256;p11"/>
            <p:cNvSpPr/>
            <p:nvPr/>
          </p:nvSpPr>
          <p:spPr>
            <a:xfrm>
              <a:off x="785475" y="4419675"/>
              <a:ext cx="199525" cy="199500"/>
            </a:xfrm>
            <a:custGeom>
              <a:rect b="b" l="l" r="r" t="t"/>
              <a:pathLst>
                <a:path extrusionOk="0" h="7980" w="7981">
                  <a:moveTo>
                    <a:pt x="3990" y="1206"/>
                  </a:moveTo>
                  <a:cubicBezTo>
                    <a:pt x="5523" y="1206"/>
                    <a:pt x="6774" y="2457"/>
                    <a:pt x="6774" y="3990"/>
                  </a:cubicBezTo>
                  <a:cubicBezTo>
                    <a:pt x="6774" y="5522"/>
                    <a:pt x="5523" y="6774"/>
                    <a:pt x="3990" y="6774"/>
                  </a:cubicBezTo>
                  <a:cubicBezTo>
                    <a:pt x="2458" y="6774"/>
                    <a:pt x="1206" y="5522"/>
                    <a:pt x="1206" y="3990"/>
                  </a:cubicBezTo>
                  <a:cubicBezTo>
                    <a:pt x="1206" y="2457"/>
                    <a:pt x="2458" y="1206"/>
                    <a:pt x="3990" y="1206"/>
                  </a:cubicBezTo>
                  <a:close/>
                  <a:moveTo>
                    <a:pt x="3990" y="0"/>
                  </a:moveTo>
                  <a:cubicBezTo>
                    <a:pt x="1787" y="0"/>
                    <a:pt x="0" y="1786"/>
                    <a:pt x="0" y="3990"/>
                  </a:cubicBezTo>
                  <a:cubicBezTo>
                    <a:pt x="0" y="6193"/>
                    <a:pt x="1787" y="7980"/>
                    <a:pt x="3990" y="7980"/>
                  </a:cubicBezTo>
                  <a:cubicBezTo>
                    <a:pt x="6194" y="7980"/>
                    <a:pt x="7980" y="6193"/>
                    <a:pt x="7980" y="3990"/>
                  </a:cubicBezTo>
                  <a:cubicBezTo>
                    <a:pt x="7980" y="1786"/>
                    <a:pt x="6194" y="0"/>
                    <a:pt x="3990" y="0"/>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7" name="Google Shape;257;p11"/>
            <p:cNvSpPr/>
            <p:nvPr/>
          </p:nvSpPr>
          <p:spPr>
            <a:xfrm>
              <a:off x="864125" y="4159875"/>
              <a:ext cx="280225" cy="236925"/>
            </a:xfrm>
            <a:custGeom>
              <a:rect b="b" l="l" r="r" t="t"/>
              <a:pathLst>
                <a:path extrusionOk="0" h="9477" w="11209">
                  <a:moveTo>
                    <a:pt x="8933" y="1206"/>
                  </a:moveTo>
                  <a:cubicBezTo>
                    <a:pt x="9513" y="1206"/>
                    <a:pt x="9994" y="1560"/>
                    <a:pt x="9994" y="1977"/>
                  </a:cubicBezTo>
                  <a:lnTo>
                    <a:pt x="9994" y="5423"/>
                  </a:lnTo>
                  <a:cubicBezTo>
                    <a:pt x="9994" y="5849"/>
                    <a:pt x="9513" y="6203"/>
                    <a:pt x="8933" y="6203"/>
                  </a:cubicBezTo>
                  <a:lnTo>
                    <a:pt x="3111" y="6203"/>
                  </a:lnTo>
                  <a:cubicBezTo>
                    <a:pt x="2966" y="6203"/>
                    <a:pt x="2830" y="6248"/>
                    <a:pt x="2721" y="6339"/>
                  </a:cubicBezTo>
                  <a:lnTo>
                    <a:pt x="1216" y="7590"/>
                  </a:lnTo>
                  <a:lnTo>
                    <a:pt x="1216" y="1977"/>
                  </a:lnTo>
                  <a:cubicBezTo>
                    <a:pt x="1216" y="1560"/>
                    <a:pt x="1697" y="1206"/>
                    <a:pt x="2277" y="1206"/>
                  </a:cubicBezTo>
                  <a:close/>
                  <a:moveTo>
                    <a:pt x="2277" y="0"/>
                  </a:moveTo>
                  <a:cubicBezTo>
                    <a:pt x="1026" y="0"/>
                    <a:pt x="1" y="889"/>
                    <a:pt x="1" y="1977"/>
                  </a:cubicBezTo>
                  <a:lnTo>
                    <a:pt x="1" y="8878"/>
                  </a:lnTo>
                  <a:cubicBezTo>
                    <a:pt x="1" y="9104"/>
                    <a:pt x="137" y="9322"/>
                    <a:pt x="355" y="9422"/>
                  </a:cubicBezTo>
                  <a:cubicBezTo>
                    <a:pt x="436" y="9458"/>
                    <a:pt x="518" y="9476"/>
                    <a:pt x="609" y="9476"/>
                  </a:cubicBezTo>
                  <a:cubicBezTo>
                    <a:pt x="745" y="9476"/>
                    <a:pt x="881" y="9431"/>
                    <a:pt x="989" y="9340"/>
                  </a:cubicBezTo>
                  <a:lnTo>
                    <a:pt x="3329" y="7409"/>
                  </a:lnTo>
                  <a:lnTo>
                    <a:pt x="8933" y="7409"/>
                  </a:lnTo>
                  <a:cubicBezTo>
                    <a:pt x="10184" y="7409"/>
                    <a:pt x="11209" y="6520"/>
                    <a:pt x="11209" y="5423"/>
                  </a:cubicBezTo>
                  <a:lnTo>
                    <a:pt x="11209" y="1977"/>
                  </a:lnTo>
                  <a:cubicBezTo>
                    <a:pt x="11209" y="889"/>
                    <a:pt x="10184" y="0"/>
                    <a:pt x="8933" y="0"/>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8" name="Google Shape;258;p11"/>
            <p:cNvSpPr/>
            <p:nvPr/>
          </p:nvSpPr>
          <p:spPr>
            <a:xfrm>
              <a:off x="1022150" y="4261200"/>
              <a:ext cx="253250" cy="214925"/>
            </a:xfrm>
            <a:custGeom>
              <a:rect b="b" l="l" r="r" t="t"/>
              <a:pathLst>
                <a:path extrusionOk="0" h="8597" w="10130">
                  <a:moveTo>
                    <a:pt x="4280" y="1"/>
                  </a:moveTo>
                  <a:cubicBezTo>
                    <a:pt x="3945" y="1"/>
                    <a:pt x="3673" y="273"/>
                    <a:pt x="3673" y="608"/>
                  </a:cubicBezTo>
                  <a:cubicBezTo>
                    <a:pt x="3673" y="935"/>
                    <a:pt x="3945" y="1207"/>
                    <a:pt x="4280" y="1207"/>
                  </a:cubicBezTo>
                  <a:lnTo>
                    <a:pt x="8044" y="1207"/>
                  </a:lnTo>
                  <a:cubicBezTo>
                    <a:pt x="8515" y="1207"/>
                    <a:pt x="8923" y="1497"/>
                    <a:pt x="8923" y="1832"/>
                  </a:cubicBezTo>
                  <a:lnTo>
                    <a:pt x="8923" y="6711"/>
                  </a:lnTo>
                  <a:lnTo>
                    <a:pt x="7681" y="5677"/>
                  </a:lnTo>
                  <a:cubicBezTo>
                    <a:pt x="7572" y="5586"/>
                    <a:pt x="7436" y="5541"/>
                    <a:pt x="7300" y="5541"/>
                  </a:cubicBezTo>
                  <a:lnTo>
                    <a:pt x="2086" y="5541"/>
                  </a:lnTo>
                  <a:cubicBezTo>
                    <a:pt x="1614" y="5541"/>
                    <a:pt x="1206" y="5251"/>
                    <a:pt x="1206" y="4915"/>
                  </a:cubicBezTo>
                  <a:lnTo>
                    <a:pt x="1206" y="2748"/>
                  </a:lnTo>
                  <a:cubicBezTo>
                    <a:pt x="1206" y="2422"/>
                    <a:pt x="934" y="2150"/>
                    <a:pt x="599" y="2150"/>
                  </a:cubicBezTo>
                  <a:cubicBezTo>
                    <a:pt x="272" y="2150"/>
                    <a:pt x="0" y="2422"/>
                    <a:pt x="0" y="2748"/>
                  </a:cubicBezTo>
                  <a:lnTo>
                    <a:pt x="0" y="4915"/>
                  </a:lnTo>
                  <a:cubicBezTo>
                    <a:pt x="0" y="5922"/>
                    <a:pt x="934" y="6747"/>
                    <a:pt x="2086" y="6747"/>
                  </a:cubicBezTo>
                  <a:lnTo>
                    <a:pt x="7082" y="6747"/>
                  </a:lnTo>
                  <a:lnTo>
                    <a:pt x="9141" y="8461"/>
                  </a:lnTo>
                  <a:cubicBezTo>
                    <a:pt x="9250" y="8552"/>
                    <a:pt x="9386" y="8597"/>
                    <a:pt x="9531" y="8597"/>
                  </a:cubicBezTo>
                  <a:cubicBezTo>
                    <a:pt x="9612" y="8597"/>
                    <a:pt x="9703" y="8579"/>
                    <a:pt x="9785" y="8543"/>
                  </a:cubicBezTo>
                  <a:cubicBezTo>
                    <a:pt x="9993" y="8443"/>
                    <a:pt x="10129" y="8225"/>
                    <a:pt x="10129" y="7989"/>
                  </a:cubicBezTo>
                  <a:lnTo>
                    <a:pt x="10129" y="1832"/>
                  </a:lnTo>
                  <a:cubicBezTo>
                    <a:pt x="10129" y="826"/>
                    <a:pt x="9195" y="1"/>
                    <a:pt x="8044" y="1"/>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9" name="Google Shape;259;p11"/>
            <p:cNvSpPr/>
            <p:nvPr/>
          </p:nvSpPr>
          <p:spPr>
            <a:xfrm>
              <a:off x="729025" y="4589450"/>
              <a:ext cx="316725" cy="175950"/>
            </a:xfrm>
            <a:custGeom>
              <a:rect b="b" l="l" r="r" t="t"/>
              <a:pathLst>
                <a:path extrusionOk="0" h="7038" w="12669">
                  <a:moveTo>
                    <a:pt x="6339" y="1207"/>
                  </a:moveTo>
                  <a:cubicBezTo>
                    <a:pt x="8996" y="1207"/>
                    <a:pt x="11181" y="3238"/>
                    <a:pt x="11435" y="5832"/>
                  </a:cubicBezTo>
                  <a:lnTo>
                    <a:pt x="1234" y="5832"/>
                  </a:lnTo>
                  <a:cubicBezTo>
                    <a:pt x="1488" y="3238"/>
                    <a:pt x="3682" y="1207"/>
                    <a:pt x="6339" y="1207"/>
                  </a:cubicBezTo>
                  <a:close/>
                  <a:moveTo>
                    <a:pt x="6339" y="1"/>
                  </a:moveTo>
                  <a:cubicBezTo>
                    <a:pt x="2848" y="1"/>
                    <a:pt x="0" y="2839"/>
                    <a:pt x="0" y="6330"/>
                  </a:cubicBezTo>
                  <a:cubicBezTo>
                    <a:pt x="0" y="6358"/>
                    <a:pt x="0" y="6385"/>
                    <a:pt x="0" y="6412"/>
                  </a:cubicBezTo>
                  <a:lnTo>
                    <a:pt x="10" y="6448"/>
                  </a:lnTo>
                  <a:cubicBezTo>
                    <a:pt x="10" y="6775"/>
                    <a:pt x="282" y="7038"/>
                    <a:pt x="608" y="7038"/>
                  </a:cubicBezTo>
                  <a:lnTo>
                    <a:pt x="12061" y="7038"/>
                  </a:lnTo>
                  <a:cubicBezTo>
                    <a:pt x="12396" y="7038"/>
                    <a:pt x="12659" y="6775"/>
                    <a:pt x="12668" y="6448"/>
                  </a:cubicBezTo>
                  <a:lnTo>
                    <a:pt x="12668" y="6412"/>
                  </a:lnTo>
                  <a:cubicBezTo>
                    <a:pt x="12668" y="6385"/>
                    <a:pt x="12668" y="6358"/>
                    <a:pt x="12668" y="6330"/>
                  </a:cubicBezTo>
                  <a:cubicBezTo>
                    <a:pt x="12668" y="2839"/>
                    <a:pt x="9830" y="1"/>
                    <a:pt x="6339" y="1"/>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0" name="Google Shape;260;p11"/>
            <p:cNvSpPr/>
            <p:nvPr/>
          </p:nvSpPr>
          <p:spPr>
            <a:xfrm>
              <a:off x="1093325" y="4482000"/>
              <a:ext cx="199525" cy="199750"/>
            </a:xfrm>
            <a:custGeom>
              <a:rect b="b" l="l" r="r" t="t"/>
              <a:pathLst>
                <a:path extrusionOk="0" h="7990" w="7981">
                  <a:moveTo>
                    <a:pt x="3991" y="1216"/>
                  </a:moveTo>
                  <a:cubicBezTo>
                    <a:pt x="5523" y="1216"/>
                    <a:pt x="6774" y="2458"/>
                    <a:pt x="6774" y="4000"/>
                  </a:cubicBezTo>
                  <a:cubicBezTo>
                    <a:pt x="6774" y="5532"/>
                    <a:pt x="5523" y="6784"/>
                    <a:pt x="3991" y="6784"/>
                  </a:cubicBezTo>
                  <a:cubicBezTo>
                    <a:pt x="2458" y="6784"/>
                    <a:pt x="1207" y="5532"/>
                    <a:pt x="1207" y="4000"/>
                  </a:cubicBezTo>
                  <a:cubicBezTo>
                    <a:pt x="1207" y="2458"/>
                    <a:pt x="2458" y="1216"/>
                    <a:pt x="3991" y="1216"/>
                  </a:cubicBezTo>
                  <a:close/>
                  <a:moveTo>
                    <a:pt x="3991" y="1"/>
                  </a:moveTo>
                  <a:cubicBezTo>
                    <a:pt x="1787" y="1"/>
                    <a:pt x="1" y="1796"/>
                    <a:pt x="1" y="4000"/>
                  </a:cubicBezTo>
                  <a:cubicBezTo>
                    <a:pt x="1" y="6194"/>
                    <a:pt x="1787" y="7990"/>
                    <a:pt x="3991" y="7990"/>
                  </a:cubicBezTo>
                  <a:cubicBezTo>
                    <a:pt x="6194" y="7990"/>
                    <a:pt x="7980" y="6194"/>
                    <a:pt x="7980" y="4000"/>
                  </a:cubicBezTo>
                  <a:cubicBezTo>
                    <a:pt x="7980" y="1796"/>
                    <a:pt x="6194" y="1"/>
                    <a:pt x="3991" y="1"/>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1" name="Google Shape;261;p11"/>
            <p:cNvSpPr/>
            <p:nvPr/>
          </p:nvSpPr>
          <p:spPr>
            <a:xfrm>
              <a:off x="1037100" y="4651800"/>
              <a:ext cx="316725" cy="176175"/>
            </a:xfrm>
            <a:custGeom>
              <a:rect b="b" l="l" r="r" t="t"/>
              <a:pathLst>
                <a:path extrusionOk="0" h="7047" w="12669">
                  <a:moveTo>
                    <a:pt x="6330" y="1216"/>
                  </a:moveTo>
                  <a:cubicBezTo>
                    <a:pt x="8987" y="1216"/>
                    <a:pt x="11182" y="3247"/>
                    <a:pt x="11436" y="5831"/>
                  </a:cubicBezTo>
                  <a:lnTo>
                    <a:pt x="1234" y="5831"/>
                  </a:lnTo>
                  <a:cubicBezTo>
                    <a:pt x="1488" y="3247"/>
                    <a:pt x="3673" y="1216"/>
                    <a:pt x="6330" y="1216"/>
                  </a:cubicBezTo>
                  <a:close/>
                  <a:moveTo>
                    <a:pt x="6330" y="1"/>
                  </a:moveTo>
                  <a:cubicBezTo>
                    <a:pt x="2839" y="1"/>
                    <a:pt x="1" y="2848"/>
                    <a:pt x="1" y="6339"/>
                  </a:cubicBezTo>
                  <a:cubicBezTo>
                    <a:pt x="1" y="6366"/>
                    <a:pt x="1" y="6394"/>
                    <a:pt x="1" y="6421"/>
                  </a:cubicBezTo>
                  <a:lnTo>
                    <a:pt x="1" y="6448"/>
                  </a:lnTo>
                  <a:cubicBezTo>
                    <a:pt x="1" y="6784"/>
                    <a:pt x="273" y="7046"/>
                    <a:pt x="599" y="7046"/>
                  </a:cubicBezTo>
                  <a:lnTo>
                    <a:pt x="12061" y="7046"/>
                  </a:lnTo>
                  <a:cubicBezTo>
                    <a:pt x="12388" y="7046"/>
                    <a:pt x="12660" y="6784"/>
                    <a:pt x="12660" y="6448"/>
                  </a:cubicBezTo>
                  <a:lnTo>
                    <a:pt x="12660" y="6421"/>
                  </a:lnTo>
                  <a:cubicBezTo>
                    <a:pt x="12669" y="6394"/>
                    <a:pt x="12669" y="6366"/>
                    <a:pt x="12669" y="6339"/>
                  </a:cubicBezTo>
                  <a:cubicBezTo>
                    <a:pt x="12669" y="2848"/>
                    <a:pt x="9821" y="1"/>
                    <a:pt x="6330" y="1"/>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62" name="Google Shape;262;p11"/>
          <p:cNvGrpSpPr/>
          <p:nvPr/>
        </p:nvGrpSpPr>
        <p:grpSpPr>
          <a:xfrm>
            <a:off x="10341684" y="537283"/>
            <a:ext cx="392761" cy="524741"/>
            <a:chOff x="3636450" y="4208100"/>
            <a:chExt cx="444350" cy="593800"/>
          </a:xfrm>
        </p:grpSpPr>
        <p:sp>
          <p:nvSpPr>
            <p:cNvPr id="263" name="Google Shape;263;p11"/>
            <p:cNvSpPr/>
            <p:nvPr/>
          </p:nvSpPr>
          <p:spPr>
            <a:xfrm>
              <a:off x="3714425" y="4212000"/>
              <a:ext cx="289075" cy="432350"/>
            </a:xfrm>
            <a:custGeom>
              <a:rect b="b" l="l" r="r" t="t"/>
              <a:pathLst>
                <a:path extrusionOk="0" h="17294" w="11563">
                  <a:moveTo>
                    <a:pt x="5777" y="1361"/>
                  </a:moveTo>
                  <a:cubicBezTo>
                    <a:pt x="8216" y="1361"/>
                    <a:pt x="10202" y="3347"/>
                    <a:pt x="10202" y="5786"/>
                  </a:cubicBezTo>
                  <a:lnTo>
                    <a:pt x="10202" y="11508"/>
                  </a:lnTo>
                  <a:cubicBezTo>
                    <a:pt x="10202" y="13947"/>
                    <a:pt x="8216" y="15933"/>
                    <a:pt x="5777" y="15933"/>
                  </a:cubicBezTo>
                  <a:cubicBezTo>
                    <a:pt x="3338" y="15933"/>
                    <a:pt x="1361" y="13947"/>
                    <a:pt x="1361" y="11508"/>
                  </a:cubicBezTo>
                  <a:lnTo>
                    <a:pt x="1361" y="5786"/>
                  </a:lnTo>
                  <a:cubicBezTo>
                    <a:pt x="1361" y="3347"/>
                    <a:pt x="3338" y="1361"/>
                    <a:pt x="5777" y="1361"/>
                  </a:cubicBezTo>
                  <a:close/>
                  <a:moveTo>
                    <a:pt x="5777" y="1"/>
                  </a:moveTo>
                  <a:cubicBezTo>
                    <a:pt x="2594" y="1"/>
                    <a:pt x="1" y="2594"/>
                    <a:pt x="1" y="5786"/>
                  </a:cubicBezTo>
                  <a:lnTo>
                    <a:pt x="1" y="11508"/>
                  </a:lnTo>
                  <a:cubicBezTo>
                    <a:pt x="1" y="14700"/>
                    <a:pt x="2594" y="17293"/>
                    <a:pt x="5777" y="17293"/>
                  </a:cubicBezTo>
                  <a:cubicBezTo>
                    <a:pt x="8969" y="17293"/>
                    <a:pt x="11562" y="14700"/>
                    <a:pt x="11562" y="11508"/>
                  </a:cubicBezTo>
                  <a:lnTo>
                    <a:pt x="11562" y="5786"/>
                  </a:lnTo>
                  <a:cubicBezTo>
                    <a:pt x="11562" y="2594"/>
                    <a:pt x="8969" y="1"/>
                    <a:pt x="5777" y="1"/>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4" name="Google Shape;264;p11"/>
            <p:cNvSpPr/>
            <p:nvPr/>
          </p:nvSpPr>
          <p:spPr>
            <a:xfrm>
              <a:off x="3843875" y="4612125"/>
              <a:ext cx="30175" cy="113600"/>
            </a:xfrm>
            <a:custGeom>
              <a:rect b="b" l="l" r="r" t="t"/>
              <a:pathLst>
                <a:path extrusionOk="0" h="4544" w="1207">
                  <a:moveTo>
                    <a:pt x="599" y="1"/>
                  </a:moveTo>
                  <a:cubicBezTo>
                    <a:pt x="272" y="1"/>
                    <a:pt x="0" y="273"/>
                    <a:pt x="0" y="608"/>
                  </a:cubicBezTo>
                  <a:lnTo>
                    <a:pt x="0" y="3936"/>
                  </a:lnTo>
                  <a:cubicBezTo>
                    <a:pt x="0" y="4272"/>
                    <a:pt x="272" y="4544"/>
                    <a:pt x="599" y="4544"/>
                  </a:cubicBezTo>
                  <a:cubicBezTo>
                    <a:pt x="934" y="4544"/>
                    <a:pt x="1206" y="4272"/>
                    <a:pt x="1206" y="3936"/>
                  </a:cubicBezTo>
                  <a:lnTo>
                    <a:pt x="1206" y="608"/>
                  </a:lnTo>
                  <a:cubicBezTo>
                    <a:pt x="1206" y="273"/>
                    <a:pt x="934" y="1"/>
                    <a:pt x="599" y="1"/>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5" name="Google Shape;265;p11"/>
            <p:cNvSpPr/>
            <p:nvPr/>
          </p:nvSpPr>
          <p:spPr>
            <a:xfrm>
              <a:off x="3696075" y="4708250"/>
              <a:ext cx="325100" cy="93650"/>
            </a:xfrm>
            <a:custGeom>
              <a:rect b="b" l="l" r="r" t="t"/>
              <a:pathLst>
                <a:path extrusionOk="0" h="3746" w="13004">
                  <a:moveTo>
                    <a:pt x="10718" y="1207"/>
                  </a:moveTo>
                  <a:cubicBezTo>
                    <a:pt x="11308" y="1207"/>
                    <a:pt x="11788" y="1696"/>
                    <a:pt x="11788" y="2286"/>
                  </a:cubicBezTo>
                  <a:cubicBezTo>
                    <a:pt x="11788" y="2422"/>
                    <a:pt x="11680" y="2531"/>
                    <a:pt x="11544" y="2531"/>
                  </a:cubicBezTo>
                  <a:lnTo>
                    <a:pt x="1460" y="2531"/>
                  </a:lnTo>
                  <a:cubicBezTo>
                    <a:pt x="1324" y="2531"/>
                    <a:pt x="1206" y="2422"/>
                    <a:pt x="1206" y="2286"/>
                  </a:cubicBezTo>
                  <a:cubicBezTo>
                    <a:pt x="1206" y="1696"/>
                    <a:pt x="1696" y="1207"/>
                    <a:pt x="2285" y="1207"/>
                  </a:cubicBezTo>
                  <a:close/>
                  <a:moveTo>
                    <a:pt x="2285" y="1"/>
                  </a:moveTo>
                  <a:cubicBezTo>
                    <a:pt x="1025" y="1"/>
                    <a:pt x="0" y="1025"/>
                    <a:pt x="0" y="2286"/>
                  </a:cubicBezTo>
                  <a:cubicBezTo>
                    <a:pt x="0" y="3093"/>
                    <a:pt x="653" y="3746"/>
                    <a:pt x="1460" y="3746"/>
                  </a:cubicBezTo>
                  <a:lnTo>
                    <a:pt x="11544" y="3746"/>
                  </a:lnTo>
                  <a:cubicBezTo>
                    <a:pt x="12342" y="3746"/>
                    <a:pt x="13004" y="3093"/>
                    <a:pt x="13004" y="2286"/>
                  </a:cubicBezTo>
                  <a:cubicBezTo>
                    <a:pt x="13004" y="1025"/>
                    <a:pt x="11979" y="1"/>
                    <a:pt x="10718" y="1"/>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6" name="Google Shape;266;p11"/>
            <p:cNvSpPr/>
            <p:nvPr/>
          </p:nvSpPr>
          <p:spPr>
            <a:xfrm>
              <a:off x="3636450" y="4208100"/>
              <a:ext cx="444350" cy="441700"/>
            </a:xfrm>
            <a:custGeom>
              <a:rect b="b" l="l" r="r" t="t"/>
              <a:pathLst>
                <a:path extrusionOk="0" h="17668" w="17774">
                  <a:moveTo>
                    <a:pt x="17111" y="0"/>
                  </a:moveTo>
                  <a:cubicBezTo>
                    <a:pt x="16957" y="0"/>
                    <a:pt x="16803" y="62"/>
                    <a:pt x="16685" y="184"/>
                  </a:cubicBezTo>
                  <a:lnTo>
                    <a:pt x="236" y="16633"/>
                  </a:lnTo>
                  <a:cubicBezTo>
                    <a:pt x="0" y="16869"/>
                    <a:pt x="0" y="17250"/>
                    <a:pt x="236" y="17486"/>
                  </a:cubicBezTo>
                  <a:cubicBezTo>
                    <a:pt x="354" y="17604"/>
                    <a:pt x="508" y="17667"/>
                    <a:pt x="662" y="17667"/>
                  </a:cubicBezTo>
                  <a:cubicBezTo>
                    <a:pt x="816" y="17667"/>
                    <a:pt x="970" y="17604"/>
                    <a:pt x="1088" y="17486"/>
                  </a:cubicBezTo>
                  <a:lnTo>
                    <a:pt x="17538" y="1036"/>
                  </a:lnTo>
                  <a:cubicBezTo>
                    <a:pt x="17773" y="801"/>
                    <a:pt x="17773" y="420"/>
                    <a:pt x="17538" y="184"/>
                  </a:cubicBezTo>
                  <a:cubicBezTo>
                    <a:pt x="17420" y="62"/>
                    <a:pt x="17266" y="0"/>
                    <a:pt x="17111" y="0"/>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67" name="Google Shape;267;p11"/>
          <p:cNvSpPr/>
          <p:nvPr/>
        </p:nvSpPr>
        <p:spPr>
          <a:xfrm>
            <a:off x="8359933" y="399800"/>
            <a:ext cx="800100" cy="800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68" name="Google Shape;268;p11"/>
          <p:cNvGrpSpPr/>
          <p:nvPr/>
        </p:nvGrpSpPr>
        <p:grpSpPr>
          <a:xfrm>
            <a:off x="8539581" y="514024"/>
            <a:ext cx="440544" cy="571833"/>
            <a:chOff x="2212100" y="4204750"/>
            <a:chExt cx="478800" cy="621625"/>
          </a:xfrm>
        </p:grpSpPr>
        <p:sp>
          <p:nvSpPr>
            <p:cNvPr id="269" name="Google Shape;269;p11"/>
            <p:cNvSpPr/>
            <p:nvPr/>
          </p:nvSpPr>
          <p:spPr>
            <a:xfrm>
              <a:off x="2212100" y="4347575"/>
              <a:ext cx="478800" cy="478800"/>
            </a:xfrm>
            <a:custGeom>
              <a:rect b="b" l="l" r="r" t="t"/>
              <a:pathLst>
                <a:path extrusionOk="0" h="19152" w="19152">
                  <a:moveTo>
                    <a:pt x="9576" y="1216"/>
                  </a:moveTo>
                  <a:cubicBezTo>
                    <a:pt x="14192" y="1216"/>
                    <a:pt x="17937" y="4961"/>
                    <a:pt x="17937" y="9576"/>
                  </a:cubicBezTo>
                  <a:cubicBezTo>
                    <a:pt x="17937" y="14192"/>
                    <a:pt x="14192" y="17937"/>
                    <a:pt x="9576" y="17937"/>
                  </a:cubicBezTo>
                  <a:cubicBezTo>
                    <a:pt x="4960" y="17937"/>
                    <a:pt x="1215" y="14192"/>
                    <a:pt x="1215" y="9576"/>
                  </a:cubicBezTo>
                  <a:cubicBezTo>
                    <a:pt x="1215" y="4961"/>
                    <a:pt x="4960" y="1216"/>
                    <a:pt x="9576" y="1216"/>
                  </a:cubicBezTo>
                  <a:close/>
                  <a:moveTo>
                    <a:pt x="9576" y="0"/>
                  </a:moveTo>
                  <a:cubicBezTo>
                    <a:pt x="4298" y="0"/>
                    <a:pt x="0" y="4299"/>
                    <a:pt x="0" y="9576"/>
                  </a:cubicBezTo>
                  <a:cubicBezTo>
                    <a:pt x="0" y="14854"/>
                    <a:pt x="4298" y="19152"/>
                    <a:pt x="9576" y="19152"/>
                  </a:cubicBezTo>
                  <a:cubicBezTo>
                    <a:pt x="14853" y="19152"/>
                    <a:pt x="19152" y="14854"/>
                    <a:pt x="19152" y="9576"/>
                  </a:cubicBezTo>
                  <a:cubicBezTo>
                    <a:pt x="19152" y="4299"/>
                    <a:pt x="14853" y="0"/>
                    <a:pt x="9576" y="0"/>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0" name="Google Shape;270;p11"/>
            <p:cNvSpPr/>
            <p:nvPr/>
          </p:nvSpPr>
          <p:spPr>
            <a:xfrm>
              <a:off x="2265150" y="4400625"/>
              <a:ext cx="372700" cy="372725"/>
            </a:xfrm>
            <a:custGeom>
              <a:rect b="b" l="l" r="r" t="t"/>
              <a:pathLst>
                <a:path extrusionOk="0" h="14909" w="14908">
                  <a:moveTo>
                    <a:pt x="7454" y="1061"/>
                  </a:moveTo>
                  <a:cubicBezTo>
                    <a:pt x="10981" y="1061"/>
                    <a:pt x="13847" y="3927"/>
                    <a:pt x="13847" y="7454"/>
                  </a:cubicBezTo>
                  <a:cubicBezTo>
                    <a:pt x="13847" y="10982"/>
                    <a:pt x="10981" y="13847"/>
                    <a:pt x="7454" y="13847"/>
                  </a:cubicBezTo>
                  <a:cubicBezTo>
                    <a:pt x="3926" y="13847"/>
                    <a:pt x="1052" y="10982"/>
                    <a:pt x="1052" y="7454"/>
                  </a:cubicBezTo>
                  <a:cubicBezTo>
                    <a:pt x="1052" y="3927"/>
                    <a:pt x="3926" y="1061"/>
                    <a:pt x="7454" y="1061"/>
                  </a:cubicBezTo>
                  <a:close/>
                  <a:moveTo>
                    <a:pt x="7454" y="0"/>
                  </a:moveTo>
                  <a:cubicBezTo>
                    <a:pt x="3346" y="0"/>
                    <a:pt x="0" y="3346"/>
                    <a:pt x="0" y="7454"/>
                  </a:cubicBezTo>
                  <a:cubicBezTo>
                    <a:pt x="0" y="11562"/>
                    <a:pt x="3346" y="14908"/>
                    <a:pt x="7454" y="14908"/>
                  </a:cubicBezTo>
                  <a:cubicBezTo>
                    <a:pt x="11562" y="14908"/>
                    <a:pt x="14908" y="11562"/>
                    <a:pt x="14908" y="7454"/>
                  </a:cubicBezTo>
                  <a:cubicBezTo>
                    <a:pt x="14908" y="3346"/>
                    <a:pt x="11562" y="0"/>
                    <a:pt x="7454" y="0"/>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1" name="Google Shape;271;p11"/>
            <p:cNvSpPr/>
            <p:nvPr/>
          </p:nvSpPr>
          <p:spPr>
            <a:xfrm>
              <a:off x="2354450" y="4204750"/>
              <a:ext cx="181625" cy="119275"/>
            </a:xfrm>
            <a:custGeom>
              <a:rect b="b" l="l" r="r" t="t"/>
              <a:pathLst>
                <a:path extrusionOk="0" h="4771" w="7265">
                  <a:moveTo>
                    <a:pt x="4879" y="1207"/>
                  </a:moveTo>
                  <a:cubicBezTo>
                    <a:pt x="5532" y="1207"/>
                    <a:pt x="6058" y="1733"/>
                    <a:pt x="6058" y="2386"/>
                  </a:cubicBezTo>
                  <a:cubicBezTo>
                    <a:pt x="6058" y="3038"/>
                    <a:pt x="5532" y="3564"/>
                    <a:pt x="4879" y="3564"/>
                  </a:cubicBezTo>
                  <a:lnTo>
                    <a:pt x="2386" y="3564"/>
                  </a:lnTo>
                  <a:cubicBezTo>
                    <a:pt x="1733" y="3564"/>
                    <a:pt x="1207" y="3038"/>
                    <a:pt x="1207" y="2386"/>
                  </a:cubicBezTo>
                  <a:cubicBezTo>
                    <a:pt x="1207" y="1733"/>
                    <a:pt x="1733" y="1207"/>
                    <a:pt x="2386" y="1207"/>
                  </a:cubicBezTo>
                  <a:close/>
                  <a:moveTo>
                    <a:pt x="2386" y="1"/>
                  </a:moveTo>
                  <a:cubicBezTo>
                    <a:pt x="1062" y="1"/>
                    <a:pt x="1" y="1071"/>
                    <a:pt x="1" y="2386"/>
                  </a:cubicBezTo>
                  <a:cubicBezTo>
                    <a:pt x="1" y="3700"/>
                    <a:pt x="1062" y="4770"/>
                    <a:pt x="2386" y="4770"/>
                  </a:cubicBezTo>
                  <a:lnTo>
                    <a:pt x="4879" y="4770"/>
                  </a:lnTo>
                  <a:cubicBezTo>
                    <a:pt x="6203" y="4770"/>
                    <a:pt x="7264" y="3700"/>
                    <a:pt x="7264" y="2386"/>
                  </a:cubicBezTo>
                  <a:cubicBezTo>
                    <a:pt x="7264" y="1071"/>
                    <a:pt x="6203" y="1"/>
                    <a:pt x="4879" y="1"/>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2" name="Google Shape;272;p11"/>
            <p:cNvSpPr/>
            <p:nvPr/>
          </p:nvSpPr>
          <p:spPr>
            <a:xfrm>
              <a:off x="2436300" y="4500825"/>
              <a:ext cx="30400" cy="121750"/>
            </a:xfrm>
            <a:custGeom>
              <a:rect b="b" l="l" r="r" t="t"/>
              <a:pathLst>
                <a:path extrusionOk="0" h="4870" w="1216">
                  <a:moveTo>
                    <a:pt x="608" y="0"/>
                  </a:moveTo>
                  <a:cubicBezTo>
                    <a:pt x="272" y="0"/>
                    <a:pt x="0" y="263"/>
                    <a:pt x="0" y="599"/>
                  </a:cubicBezTo>
                  <a:lnTo>
                    <a:pt x="0" y="4262"/>
                  </a:lnTo>
                  <a:cubicBezTo>
                    <a:pt x="0" y="4598"/>
                    <a:pt x="272" y="4870"/>
                    <a:pt x="608" y="4870"/>
                  </a:cubicBezTo>
                  <a:cubicBezTo>
                    <a:pt x="943" y="4870"/>
                    <a:pt x="1215" y="4598"/>
                    <a:pt x="1215" y="4262"/>
                  </a:cubicBezTo>
                  <a:lnTo>
                    <a:pt x="1215" y="599"/>
                  </a:lnTo>
                  <a:cubicBezTo>
                    <a:pt x="1215" y="263"/>
                    <a:pt x="943" y="0"/>
                    <a:pt x="608" y="0"/>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3" name="Google Shape;273;p11"/>
            <p:cNvSpPr/>
            <p:nvPr/>
          </p:nvSpPr>
          <p:spPr>
            <a:xfrm>
              <a:off x="2438100" y="4592400"/>
              <a:ext cx="89800" cy="30175"/>
            </a:xfrm>
            <a:custGeom>
              <a:rect b="b" l="l" r="r" t="t"/>
              <a:pathLst>
                <a:path extrusionOk="0" h="1207" w="3592">
                  <a:moveTo>
                    <a:pt x="608" y="1"/>
                  </a:moveTo>
                  <a:cubicBezTo>
                    <a:pt x="273" y="1"/>
                    <a:pt x="1" y="264"/>
                    <a:pt x="1" y="599"/>
                  </a:cubicBezTo>
                  <a:cubicBezTo>
                    <a:pt x="1" y="935"/>
                    <a:pt x="273" y="1207"/>
                    <a:pt x="608" y="1207"/>
                  </a:cubicBezTo>
                  <a:lnTo>
                    <a:pt x="2984" y="1207"/>
                  </a:lnTo>
                  <a:cubicBezTo>
                    <a:pt x="3320" y="1207"/>
                    <a:pt x="3592" y="935"/>
                    <a:pt x="3592" y="599"/>
                  </a:cubicBezTo>
                  <a:cubicBezTo>
                    <a:pt x="3592" y="264"/>
                    <a:pt x="3320" y="1"/>
                    <a:pt x="2984" y="1"/>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74" name="Google Shape;274;p11"/>
          <p:cNvGrpSpPr/>
          <p:nvPr/>
        </p:nvGrpSpPr>
        <p:grpSpPr>
          <a:xfrm>
            <a:off x="11184929" y="617928"/>
            <a:ext cx="484504" cy="444261"/>
            <a:chOff x="7334172" y="2286237"/>
            <a:chExt cx="720238" cy="660317"/>
          </a:xfrm>
        </p:grpSpPr>
        <p:grpSp>
          <p:nvGrpSpPr>
            <p:cNvPr id="275" name="Google Shape;275;p11"/>
            <p:cNvGrpSpPr/>
            <p:nvPr/>
          </p:nvGrpSpPr>
          <p:grpSpPr>
            <a:xfrm>
              <a:off x="7515950" y="2384088"/>
              <a:ext cx="356682" cy="285314"/>
              <a:chOff x="7054764" y="3783839"/>
              <a:chExt cx="230028" cy="184002"/>
            </a:xfrm>
          </p:grpSpPr>
          <p:sp>
            <p:nvSpPr>
              <p:cNvPr id="276" name="Google Shape;276;p11"/>
              <p:cNvSpPr/>
              <p:nvPr/>
            </p:nvSpPr>
            <p:spPr>
              <a:xfrm>
                <a:off x="7054764" y="3841244"/>
                <a:ext cx="69090" cy="69090"/>
              </a:xfrm>
              <a:custGeom>
                <a:rect b="b" l="l" r="r" t="t"/>
                <a:pathLst>
                  <a:path extrusionOk="0" h="674" w="674">
                    <a:moveTo>
                      <a:pt x="337" y="225"/>
                    </a:moveTo>
                    <a:cubicBezTo>
                      <a:pt x="400" y="225"/>
                      <a:pt x="450" y="276"/>
                      <a:pt x="450" y="337"/>
                    </a:cubicBezTo>
                    <a:cubicBezTo>
                      <a:pt x="450" y="399"/>
                      <a:pt x="400" y="450"/>
                      <a:pt x="337" y="450"/>
                    </a:cubicBezTo>
                    <a:cubicBezTo>
                      <a:pt x="276" y="450"/>
                      <a:pt x="226" y="399"/>
                      <a:pt x="226" y="337"/>
                    </a:cubicBezTo>
                    <a:cubicBezTo>
                      <a:pt x="226" y="276"/>
                      <a:pt x="276" y="225"/>
                      <a:pt x="337" y="225"/>
                    </a:cubicBezTo>
                    <a:close/>
                    <a:moveTo>
                      <a:pt x="337" y="1"/>
                    </a:moveTo>
                    <a:cubicBezTo>
                      <a:pt x="152" y="1"/>
                      <a:pt x="1" y="152"/>
                      <a:pt x="1" y="337"/>
                    </a:cubicBezTo>
                    <a:cubicBezTo>
                      <a:pt x="1" y="523"/>
                      <a:pt x="152" y="674"/>
                      <a:pt x="337" y="674"/>
                    </a:cubicBezTo>
                    <a:cubicBezTo>
                      <a:pt x="523" y="674"/>
                      <a:pt x="674" y="523"/>
                      <a:pt x="674" y="337"/>
                    </a:cubicBezTo>
                    <a:cubicBezTo>
                      <a:pt x="674" y="152"/>
                      <a:pt x="523" y="1"/>
                      <a:pt x="337" y="1"/>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7" name="Google Shape;277;p11"/>
              <p:cNvSpPr/>
              <p:nvPr/>
            </p:nvSpPr>
            <p:spPr>
              <a:xfrm>
                <a:off x="7135335" y="3898752"/>
                <a:ext cx="69090" cy="69090"/>
              </a:xfrm>
              <a:custGeom>
                <a:rect b="b" l="l" r="r" t="t"/>
                <a:pathLst>
                  <a:path extrusionOk="0" h="674" w="674">
                    <a:moveTo>
                      <a:pt x="337" y="226"/>
                    </a:moveTo>
                    <a:cubicBezTo>
                      <a:pt x="398" y="226"/>
                      <a:pt x="448" y="275"/>
                      <a:pt x="448" y="337"/>
                    </a:cubicBezTo>
                    <a:cubicBezTo>
                      <a:pt x="448" y="400"/>
                      <a:pt x="398" y="449"/>
                      <a:pt x="337" y="449"/>
                    </a:cubicBezTo>
                    <a:cubicBezTo>
                      <a:pt x="274" y="449"/>
                      <a:pt x="224" y="400"/>
                      <a:pt x="224" y="337"/>
                    </a:cubicBezTo>
                    <a:cubicBezTo>
                      <a:pt x="224" y="275"/>
                      <a:pt x="274" y="226"/>
                      <a:pt x="337" y="226"/>
                    </a:cubicBezTo>
                    <a:close/>
                    <a:moveTo>
                      <a:pt x="337" y="0"/>
                    </a:moveTo>
                    <a:cubicBezTo>
                      <a:pt x="151" y="0"/>
                      <a:pt x="0" y="151"/>
                      <a:pt x="0" y="337"/>
                    </a:cubicBezTo>
                    <a:cubicBezTo>
                      <a:pt x="0" y="522"/>
                      <a:pt x="151" y="673"/>
                      <a:pt x="337" y="673"/>
                    </a:cubicBezTo>
                    <a:cubicBezTo>
                      <a:pt x="523" y="673"/>
                      <a:pt x="673" y="522"/>
                      <a:pt x="673" y="337"/>
                    </a:cubicBezTo>
                    <a:cubicBezTo>
                      <a:pt x="673" y="151"/>
                      <a:pt x="523" y="0"/>
                      <a:pt x="337" y="0"/>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8" name="Google Shape;278;p11"/>
              <p:cNvSpPr/>
              <p:nvPr/>
            </p:nvSpPr>
            <p:spPr>
              <a:xfrm>
                <a:off x="7215702" y="3783839"/>
                <a:ext cx="69090" cy="69090"/>
              </a:xfrm>
              <a:custGeom>
                <a:rect b="b" l="l" r="r" t="t"/>
                <a:pathLst>
                  <a:path extrusionOk="0" h="674" w="674">
                    <a:moveTo>
                      <a:pt x="337" y="224"/>
                    </a:moveTo>
                    <a:cubicBezTo>
                      <a:pt x="400" y="224"/>
                      <a:pt x="450" y="276"/>
                      <a:pt x="450" y="337"/>
                    </a:cubicBezTo>
                    <a:cubicBezTo>
                      <a:pt x="450" y="398"/>
                      <a:pt x="400" y="448"/>
                      <a:pt x="337" y="448"/>
                    </a:cubicBezTo>
                    <a:cubicBezTo>
                      <a:pt x="276" y="448"/>
                      <a:pt x="226" y="398"/>
                      <a:pt x="226" y="337"/>
                    </a:cubicBezTo>
                    <a:cubicBezTo>
                      <a:pt x="226" y="276"/>
                      <a:pt x="276" y="224"/>
                      <a:pt x="337" y="224"/>
                    </a:cubicBezTo>
                    <a:close/>
                    <a:moveTo>
                      <a:pt x="337" y="1"/>
                    </a:moveTo>
                    <a:cubicBezTo>
                      <a:pt x="151" y="1"/>
                      <a:pt x="0" y="151"/>
                      <a:pt x="0" y="337"/>
                    </a:cubicBezTo>
                    <a:cubicBezTo>
                      <a:pt x="0" y="523"/>
                      <a:pt x="151" y="674"/>
                      <a:pt x="337" y="674"/>
                    </a:cubicBezTo>
                    <a:cubicBezTo>
                      <a:pt x="523" y="674"/>
                      <a:pt x="673" y="523"/>
                      <a:pt x="673" y="337"/>
                    </a:cubicBezTo>
                    <a:cubicBezTo>
                      <a:pt x="673" y="151"/>
                      <a:pt x="523" y="1"/>
                      <a:pt x="337" y="1"/>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9" name="Google Shape;279;p11"/>
              <p:cNvSpPr/>
              <p:nvPr/>
            </p:nvSpPr>
            <p:spPr>
              <a:xfrm>
                <a:off x="7095050" y="3877635"/>
                <a:ext cx="69090" cy="53919"/>
              </a:xfrm>
              <a:custGeom>
                <a:rect b="b" l="l" r="r" t="t"/>
                <a:pathLst>
                  <a:path extrusionOk="0" h="526" w="674">
                    <a:moveTo>
                      <a:pt x="127" y="1"/>
                    </a:moveTo>
                    <a:cubicBezTo>
                      <a:pt x="92" y="1"/>
                      <a:pt x="57" y="17"/>
                      <a:pt x="35" y="47"/>
                    </a:cubicBezTo>
                    <a:cubicBezTo>
                      <a:pt x="1" y="98"/>
                      <a:pt x="12" y="168"/>
                      <a:pt x="62" y="204"/>
                    </a:cubicBezTo>
                    <a:lnTo>
                      <a:pt x="481" y="504"/>
                    </a:lnTo>
                    <a:cubicBezTo>
                      <a:pt x="501" y="518"/>
                      <a:pt x="524" y="526"/>
                      <a:pt x="546" y="526"/>
                    </a:cubicBezTo>
                    <a:cubicBezTo>
                      <a:pt x="582" y="526"/>
                      <a:pt x="615" y="509"/>
                      <a:pt x="639" y="478"/>
                    </a:cubicBezTo>
                    <a:cubicBezTo>
                      <a:pt x="674" y="428"/>
                      <a:pt x="662" y="359"/>
                      <a:pt x="612" y="322"/>
                    </a:cubicBezTo>
                    <a:lnTo>
                      <a:pt x="193" y="22"/>
                    </a:lnTo>
                    <a:cubicBezTo>
                      <a:pt x="173" y="8"/>
                      <a:pt x="150" y="1"/>
                      <a:pt x="127" y="1"/>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0" name="Google Shape;280;p11"/>
              <p:cNvSpPr/>
              <p:nvPr/>
            </p:nvSpPr>
            <p:spPr>
              <a:xfrm>
                <a:off x="7169983" y="3825663"/>
                <a:ext cx="80161" cy="100355"/>
              </a:xfrm>
              <a:custGeom>
                <a:rect b="b" l="l" r="r" t="t"/>
                <a:pathLst>
                  <a:path extrusionOk="0" h="979" w="782">
                    <a:moveTo>
                      <a:pt x="655" y="0"/>
                    </a:moveTo>
                    <a:cubicBezTo>
                      <a:pt x="620" y="0"/>
                      <a:pt x="585" y="17"/>
                      <a:pt x="562" y="48"/>
                    </a:cubicBezTo>
                    <a:lnTo>
                      <a:pt x="35" y="803"/>
                    </a:lnTo>
                    <a:cubicBezTo>
                      <a:pt x="1" y="852"/>
                      <a:pt x="12" y="922"/>
                      <a:pt x="64" y="958"/>
                    </a:cubicBezTo>
                    <a:cubicBezTo>
                      <a:pt x="83" y="972"/>
                      <a:pt x="105" y="978"/>
                      <a:pt x="128" y="978"/>
                    </a:cubicBezTo>
                    <a:cubicBezTo>
                      <a:pt x="163" y="978"/>
                      <a:pt x="198" y="962"/>
                      <a:pt x="219" y="930"/>
                    </a:cubicBezTo>
                    <a:lnTo>
                      <a:pt x="746" y="178"/>
                    </a:lnTo>
                    <a:cubicBezTo>
                      <a:pt x="781" y="126"/>
                      <a:pt x="770" y="57"/>
                      <a:pt x="718" y="20"/>
                    </a:cubicBezTo>
                    <a:cubicBezTo>
                      <a:pt x="699" y="7"/>
                      <a:pt x="677" y="0"/>
                      <a:pt x="655" y="0"/>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81" name="Google Shape;281;p11"/>
            <p:cNvGrpSpPr/>
            <p:nvPr/>
          </p:nvGrpSpPr>
          <p:grpSpPr>
            <a:xfrm>
              <a:off x="7334172" y="2286237"/>
              <a:ext cx="720238" cy="660317"/>
              <a:chOff x="7008943" y="818158"/>
              <a:chExt cx="275848" cy="252888"/>
            </a:xfrm>
          </p:grpSpPr>
          <p:sp>
            <p:nvSpPr>
              <p:cNvPr id="282" name="Google Shape;282;p11"/>
              <p:cNvSpPr/>
              <p:nvPr/>
            </p:nvSpPr>
            <p:spPr>
              <a:xfrm>
                <a:off x="7099663" y="1013438"/>
                <a:ext cx="94409" cy="57609"/>
              </a:xfrm>
              <a:custGeom>
                <a:rect b="b" l="l" r="r" t="t"/>
                <a:pathLst>
                  <a:path extrusionOk="0" h="562" w="921">
                    <a:moveTo>
                      <a:pt x="460" y="1"/>
                    </a:moveTo>
                    <a:cubicBezTo>
                      <a:pt x="432" y="1"/>
                      <a:pt x="403" y="12"/>
                      <a:pt x="382" y="34"/>
                    </a:cubicBezTo>
                    <a:lnTo>
                      <a:pt x="45" y="371"/>
                    </a:lnTo>
                    <a:cubicBezTo>
                      <a:pt x="0" y="414"/>
                      <a:pt x="0" y="485"/>
                      <a:pt x="45" y="528"/>
                    </a:cubicBezTo>
                    <a:cubicBezTo>
                      <a:pt x="67" y="551"/>
                      <a:pt x="95" y="562"/>
                      <a:pt x="124" y="562"/>
                    </a:cubicBezTo>
                    <a:cubicBezTo>
                      <a:pt x="152" y="562"/>
                      <a:pt x="181" y="551"/>
                      <a:pt x="203" y="528"/>
                    </a:cubicBezTo>
                    <a:lnTo>
                      <a:pt x="459" y="271"/>
                    </a:lnTo>
                    <a:lnTo>
                      <a:pt x="718" y="528"/>
                    </a:lnTo>
                    <a:cubicBezTo>
                      <a:pt x="740" y="552"/>
                      <a:pt x="768" y="561"/>
                      <a:pt x="796" y="561"/>
                    </a:cubicBezTo>
                    <a:cubicBezTo>
                      <a:pt x="826" y="561"/>
                      <a:pt x="854" y="552"/>
                      <a:pt x="875" y="528"/>
                    </a:cubicBezTo>
                    <a:cubicBezTo>
                      <a:pt x="920" y="485"/>
                      <a:pt x="920" y="414"/>
                      <a:pt x="875" y="371"/>
                    </a:cubicBezTo>
                    <a:lnTo>
                      <a:pt x="539" y="34"/>
                    </a:lnTo>
                    <a:cubicBezTo>
                      <a:pt x="517" y="12"/>
                      <a:pt x="489" y="1"/>
                      <a:pt x="460" y="1"/>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3" name="Google Shape;283;p11"/>
              <p:cNvSpPr/>
              <p:nvPr/>
            </p:nvSpPr>
            <p:spPr>
              <a:xfrm>
                <a:off x="7135335" y="978995"/>
                <a:ext cx="23064" cy="57609"/>
              </a:xfrm>
              <a:custGeom>
                <a:rect b="b" l="l" r="r" t="t"/>
                <a:pathLst>
                  <a:path extrusionOk="0" h="562" w="225">
                    <a:moveTo>
                      <a:pt x="111" y="1"/>
                    </a:moveTo>
                    <a:cubicBezTo>
                      <a:pt x="50" y="1"/>
                      <a:pt x="0" y="51"/>
                      <a:pt x="0" y="113"/>
                    </a:cubicBezTo>
                    <a:lnTo>
                      <a:pt x="0" y="448"/>
                    </a:lnTo>
                    <a:cubicBezTo>
                      <a:pt x="0" y="511"/>
                      <a:pt x="50" y="561"/>
                      <a:pt x="111" y="561"/>
                    </a:cubicBezTo>
                    <a:cubicBezTo>
                      <a:pt x="174" y="561"/>
                      <a:pt x="224" y="511"/>
                      <a:pt x="224" y="448"/>
                    </a:cubicBezTo>
                    <a:lnTo>
                      <a:pt x="224" y="113"/>
                    </a:lnTo>
                    <a:cubicBezTo>
                      <a:pt x="224" y="51"/>
                      <a:pt x="174" y="1"/>
                      <a:pt x="111" y="1"/>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4" name="Google Shape;284;p11"/>
              <p:cNvSpPr/>
              <p:nvPr/>
            </p:nvSpPr>
            <p:spPr>
              <a:xfrm>
                <a:off x="7008943" y="818158"/>
                <a:ext cx="275848" cy="22962"/>
              </a:xfrm>
              <a:custGeom>
                <a:rect b="b" l="l" r="r" t="t"/>
                <a:pathLst>
                  <a:path extrusionOk="0" h="224" w="2691">
                    <a:moveTo>
                      <a:pt x="111" y="0"/>
                    </a:moveTo>
                    <a:cubicBezTo>
                      <a:pt x="50" y="0"/>
                      <a:pt x="0" y="50"/>
                      <a:pt x="0" y="111"/>
                    </a:cubicBezTo>
                    <a:cubicBezTo>
                      <a:pt x="0" y="174"/>
                      <a:pt x="50" y="224"/>
                      <a:pt x="111" y="224"/>
                    </a:cubicBezTo>
                    <a:lnTo>
                      <a:pt x="2579" y="224"/>
                    </a:lnTo>
                    <a:cubicBezTo>
                      <a:pt x="2641" y="224"/>
                      <a:pt x="2690" y="174"/>
                      <a:pt x="2690" y="111"/>
                    </a:cubicBezTo>
                    <a:cubicBezTo>
                      <a:pt x="2690" y="50"/>
                      <a:pt x="2641" y="0"/>
                      <a:pt x="2579" y="0"/>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5" name="Google Shape;285;p11"/>
              <p:cNvSpPr/>
              <p:nvPr/>
            </p:nvSpPr>
            <p:spPr>
              <a:xfrm>
                <a:off x="7031802" y="818158"/>
                <a:ext cx="230027" cy="183898"/>
              </a:xfrm>
              <a:custGeom>
                <a:rect b="b" l="l" r="r" t="t"/>
                <a:pathLst>
                  <a:path extrusionOk="0" h="1794" w="2244">
                    <a:moveTo>
                      <a:pt x="114" y="0"/>
                    </a:moveTo>
                    <a:cubicBezTo>
                      <a:pt x="51" y="0"/>
                      <a:pt x="1" y="50"/>
                      <a:pt x="1" y="111"/>
                    </a:cubicBezTo>
                    <a:lnTo>
                      <a:pt x="1" y="1457"/>
                    </a:lnTo>
                    <a:cubicBezTo>
                      <a:pt x="1" y="1643"/>
                      <a:pt x="152" y="1794"/>
                      <a:pt x="337" y="1794"/>
                    </a:cubicBezTo>
                    <a:lnTo>
                      <a:pt x="1907" y="1794"/>
                    </a:lnTo>
                    <a:cubicBezTo>
                      <a:pt x="2093" y="1794"/>
                      <a:pt x="2244" y="1643"/>
                      <a:pt x="2244" y="1457"/>
                    </a:cubicBezTo>
                    <a:lnTo>
                      <a:pt x="2244" y="111"/>
                    </a:lnTo>
                    <a:cubicBezTo>
                      <a:pt x="2244" y="50"/>
                      <a:pt x="2194" y="0"/>
                      <a:pt x="2131" y="0"/>
                    </a:cubicBezTo>
                    <a:cubicBezTo>
                      <a:pt x="2070" y="0"/>
                      <a:pt x="2020" y="50"/>
                      <a:pt x="2020" y="111"/>
                    </a:cubicBezTo>
                    <a:lnTo>
                      <a:pt x="2020" y="1457"/>
                    </a:lnTo>
                    <a:cubicBezTo>
                      <a:pt x="2020" y="1520"/>
                      <a:pt x="1968" y="1570"/>
                      <a:pt x="1907" y="1570"/>
                    </a:cubicBezTo>
                    <a:lnTo>
                      <a:pt x="337" y="1570"/>
                    </a:lnTo>
                    <a:cubicBezTo>
                      <a:pt x="276" y="1570"/>
                      <a:pt x="225" y="1520"/>
                      <a:pt x="225" y="1457"/>
                    </a:cubicBezTo>
                    <a:lnTo>
                      <a:pt x="225" y="111"/>
                    </a:lnTo>
                    <a:cubicBezTo>
                      <a:pt x="225" y="50"/>
                      <a:pt x="175" y="0"/>
                      <a:pt x="114" y="0"/>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pic>
        <p:nvPicPr>
          <p:cNvPr id="286" name="Google Shape;286;p11"/>
          <p:cNvPicPr preferRelativeResize="0"/>
          <p:nvPr/>
        </p:nvPicPr>
        <p:blipFill rotWithShape="1">
          <a:blip r:embed="rId2">
            <a:alphaModFix/>
          </a:blip>
          <a:srcRect b="0" l="0" r="13956" t="0"/>
          <a:stretch/>
        </p:blipFill>
        <p:spPr>
          <a:xfrm>
            <a:off x="10155920" y="5949833"/>
            <a:ext cx="1671009" cy="571801"/>
          </a:xfrm>
          <a:prstGeom prst="rect">
            <a:avLst/>
          </a:prstGeom>
          <a:noFill/>
          <a:ln>
            <a:noFill/>
          </a:ln>
        </p:spPr>
      </p:pic>
      <p:sp>
        <p:nvSpPr>
          <p:cNvPr id="287" name="Google Shape;287;p11"/>
          <p:cNvSpPr txBox="1"/>
          <p:nvPr>
            <p:ph type="title"/>
          </p:nvPr>
        </p:nvSpPr>
        <p:spPr>
          <a:xfrm>
            <a:off x="378800" y="479067"/>
            <a:ext cx="10743900" cy="722100"/>
          </a:xfrm>
          <a:prstGeom prst="rect">
            <a:avLst/>
          </a:prstGeom>
        </p:spPr>
        <p:txBody>
          <a:bodyPr anchorCtr="0" anchor="t" bIns="121900" lIns="121900" spcFirstLastPara="1" rIns="121900" wrap="square" tIns="121900">
            <a:normAutofit/>
          </a:bodyPr>
          <a:lstStyle>
            <a:lvl1pPr lvl="0">
              <a:spcBef>
                <a:spcPts val="0"/>
              </a:spcBef>
              <a:spcAft>
                <a:spcPts val="0"/>
              </a:spcAft>
              <a:buClr>
                <a:schemeClr val="lt1"/>
              </a:buClr>
              <a:buSzPts val="3500"/>
              <a:buNone/>
              <a:defRPr>
                <a:solidFill>
                  <a:schemeClr val="lt1"/>
                </a:solidFill>
                <a:latin typeface="Work Sans Medium"/>
                <a:ea typeface="Work Sans Medium"/>
                <a:cs typeface="Work Sans Medium"/>
                <a:sym typeface="Work Sans Medium"/>
              </a:defRPr>
            </a:lvl1pPr>
            <a:lvl2pPr lvl="1">
              <a:spcBef>
                <a:spcPts val="0"/>
              </a:spcBef>
              <a:spcAft>
                <a:spcPts val="0"/>
              </a:spcAft>
              <a:buSzPts val="3500"/>
              <a:buNone/>
              <a:defRPr>
                <a:latin typeface="Work Sans Medium"/>
                <a:ea typeface="Work Sans Medium"/>
                <a:cs typeface="Work Sans Medium"/>
                <a:sym typeface="Work Sans Medium"/>
              </a:defRPr>
            </a:lvl2pPr>
            <a:lvl3pPr lvl="2">
              <a:spcBef>
                <a:spcPts val="0"/>
              </a:spcBef>
              <a:spcAft>
                <a:spcPts val="0"/>
              </a:spcAft>
              <a:buSzPts val="3500"/>
              <a:buNone/>
              <a:defRPr>
                <a:latin typeface="Work Sans Medium"/>
                <a:ea typeface="Work Sans Medium"/>
                <a:cs typeface="Work Sans Medium"/>
                <a:sym typeface="Work Sans Medium"/>
              </a:defRPr>
            </a:lvl3pPr>
            <a:lvl4pPr lvl="3">
              <a:spcBef>
                <a:spcPts val="0"/>
              </a:spcBef>
              <a:spcAft>
                <a:spcPts val="0"/>
              </a:spcAft>
              <a:buSzPts val="3500"/>
              <a:buNone/>
              <a:defRPr>
                <a:latin typeface="Work Sans Medium"/>
                <a:ea typeface="Work Sans Medium"/>
                <a:cs typeface="Work Sans Medium"/>
                <a:sym typeface="Work Sans Medium"/>
              </a:defRPr>
            </a:lvl4pPr>
            <a:lvl5pPr lvl="4">
              <a:spcBef>
                <a:spcPts val="0"/>
              </a:spcBef>
              <a:spcAft>
                <a:spcPts val="0"/>
              </a:spcAft>
              <a:buSzPts val="3500"/>
              <a:buNone/>
              <a:defRPr>
                <a:latin typeface="Work Sans Medium"/>
                <a:ea typeface="Work Sans Medium"/>
                <a:cs typeface="Work Sans Medium"/>
                <a:sym typeface="Work Sans Medium"/>
              </a:defRPr>
            </a:lvl5pPr>
            <a:lvl6pPr lvl="5">
              <a:spcBef>
                <a:spcPts val="0"/>
              </a:spcBef>
              <a:spcAft>
                <a:spcPts val="0"/>
              </a:spcAft>
              <a:buSzPts val="3500"/>
              <a:buNone/>
              <a:defRPr>
                <a:latin typeface="Work Sans Medium"/>
                <a:ea typeface="Work Sans Medium"/>
                <a:cs typeface="Work Sans Medium"/>
                <a:sym typeface="Work Sans Medium"/>
              </a:defRPr>
            </a:lvl6pPr>
            <a:lvl7pPr lvl="6">
              <a:spcBef>
                <a:spcPts val="0"/>
              </a:spcBef>
              <a:spcAft>
                <a:spcPts val="0"/>
              </a:spcAft>
              <a:buSzPts val="3500"/>
              <a:buNone/>
              <a:defRPr>
                <a:latin typeface="Work Sans Medium"/>
                <a:ea typeface="Work Sans Medium"/>
                <a:cs typeface="Work Sans Medium"/>
                <a:sym typeface="Work Sans Medium"/>
              </a:defRPr>
            </a:lvl7pPr>
            <a:lvl8pPr lvl="7">
              <a:spcBef>
                <a:spcPts val="0"/>
              </a:spcBef>
              <a:spcAft>
                <a:spcPts val="0"/>
              </a:spcAft>
              <a:buSzPts val="3500"/>
              <a:buNone/>
              <a:defRPr>
                <a:latin typeface="Work Sans Medium"/>
                <a:ea typeface="Work Sans Medium"/>
                <a:cs typeface="Work Sans Medium"/>
                <a:sym typeface="Work Sans Medium"/>
              </a:defRPr>
            </a:lvl8pPr>
            <a:lvl9pPr lvl="8">
              <a:spcBef>
                <a:spcPts val="0"/>
              </a:spcBef>
              <a:spcAft>
                <a:spcPts val="0"/>
              </a:spcAft>
              <a:buSzPts val="3500"/>
              <a:buNone/>
              <a:defRPr>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39">
          <p15:clr>
            <a:srgbClr val="FA7B17"/>
          </p15:clr>
        </p15:guide>
        <p15:guide id="2" pos="7450">
          <p15:clr>
            <a:srgbClr val="FA7B17"/>
          </p15:clr>
        </p15:guide>
        <p15:guide id="3" orient="horz" pos="252">
          <p15:clr>
            <a:srgbClr val="FA7B17"/>
          </p15:clr>
        </p15:guide>
        <p15:guide id="4" orient="horz" pos="4064">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to 1">
  <p:cSld name="TITLE_1_2_1_1_1">
    <p:bg>
      <p:bgPr>
        <a:solidFill>
          <a:srgbClr val="CC00CC"/>
        </a:solidFill>
      </p:bgPr>
    </p:bg>
    <p:spTree>
      <p:nvGrpSpPr>
        <p:cNvPr id="288" name="Shape 288"/>
        <p:cNvGrpSpPr/>
        <p:nvPr/>
      </p:nvGrpSpPr>
      <p:grpSpPr>
        <a:xfrm>
          <a:off x="0" y="0"/>
          <a:ext cx="0" cy="0"/>
          <a:chOff x="0" y="0"/>
          <a:chExt cx="0" cy="0"/>
        </a:xfrm>
      </p:grpSpPr>
      <p:sp>
        <p:nvSpPr>
          <p:cNvPr id="289" name="Google Shape;289;p12"/>
          <p:cNvSpPr/>
          <p:nvPr/>
        </p:nvSpPr>
        <p:spPr>
          <a:xfrm rot="5400000">
            <a:off x="11026833" y="399800"/>
            <a:ext cx="800100" cy="800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0" name="Google Shape;290;p12"/>
          <p:cNvSpPr/>
          <p:nvPr/>
        </p:nvSpPr>
        <p:spPr>
          <a:xfrm>
            <a:off x="10137933" y="399800"/>
            <a:ext cx="800100" cy="800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1" name="Google Shape;291;p12"/>
          <p:cNvSpPr/>
          <p:nvPr/>
        </p:nvSpPr>
        <p:spPr>
          <a:xfrm>
            <a:off x="9248933" y="399800"/>
            <a:ext cx="800100" cy="800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92" name="Google Shape;292;p12"/>
          <p:cNvGrpSpPr/>
          <p:nvPr/>
        </p:nvGrpSpPr>
        <p:grpSpPr>
          <a:xfrm>
            <a:off x="9428695" y="564416"/>
            <a:ext cx="440546" cy="471077"/>
            <a:chOff x="729025" y="4159875"/>
            <a:chExt cx="624800" cy="668100"/>
          </a:xfrm>
        </p:grpSpPr>
        <p:sp>
          <p:nvSpPr>
            <p:cNvPr id="293" name="Google Shape;293;p12"/>
            <p:cNvSpPr/>
            <p:nvPr/>
          </p:nvSpPr>
          <p:spPr>
            <a:xfrm>
              <a:off x="785475" y="4419675"/>
              <a:ext cx="199525" cy="199500"/>
            </a:xfrm>
            <a:custGeom>
              <a:rect b="b" l="l" r="r" t="t"/>
              <a:pathLst>
                <a:path extrusionOk="0" h="7980" w="7981">
                  <a:moveTo>
                    <a:pt x="3990" y="1206"/>
                  </a:moveTo>
                  <a:cubicBezTo>
                    <a:pt x="5523" y="1206"/>
                    <a:pt x="6774" y="2457"/>
                    <a:pt x="6774" y="3990"/>
                  </a:cubicBezTo>
                  <a:cubicBezTo>
                    <a:pt x="6774" y="5522"/>
                    <a:pt x="5523" y="6774"/>
                    <a:pt x="3990" y="6774"/>
                  </a:cubicBezTo>
                  <a:cubicBezTo>
                    <a:pt x="2458" y="6774"/>
                    <a:pt x="1206" y="5522"/>
                    <a:pt x="1206" y="3990"/>
                  </a:cubicBezTo>
                  <a:cubicBezTo>
                    <a:pt x="1206" y="2457"/>
                    <a:pt x="2458" y="1206"/>
                    <a:pt x="3990" y="1206"/>
                  </a:cubicBezTo>
                  <a:close/>
                  <a:moveTo>
                    <a:pt x="3990" y="0"/>
                  </a:moveTo>
                  <a:cubicBezTo>
                    <a:pt x="1787" y="0"/>
                    <a:pt x="0" y="1786"/>
                    <a:pt x="0" y="3990"/>
                  </a:cubicBezTo>
                  <a:cubicBezTo>
                    <a:pt x="0" y="6193"/>
                    <a:pt x="1787" y="7980"/>
                    <a:pt x="3990" y="7980"/>
                  </a:cubicBezTo>
                  <a:cubicBezTo>
                    <a:pt x="6194" y="7980"/>
                    <a:pt x="7980" y="6193"/>
                    <a:pt x="7980" y="3990"/>
                  </a:cubicBezTo>
                  <a:cubicBezTo>
                    <a:pt x="7980" y="1786"/>
                    <a:pt x="6194" y="0"/>
                    <a:pt x="3990" y="0"/>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4" name="Google Shape;294;p12"/>
            <p:cNvSpPr/>
            <p:nvPr/>
          </p:nvSpPr>
          <p:spPr>
            <a:xfrm>
              <a:off x="864125" y="4159875"/>
              <a:ext cx="280225" cy="236925"/>
            </a:xfrm>
            <a:custGeom>
              <a:rect b="b" l="l" r="r" t="t"/>
              <a:pathLst>
                <a:path extrusionOk="0" h="9477" w="11209">
                  <a:moveTo>
                    <a:pt x="8933" y="1206"/>
                  </a:moveTo>
                  <a:cubicBezTo>
                    <a:pt x="9513" y="1206"/>
                    <a:pt x="9994" y="1560"/>
                    <a:pt x="9994" y="1977"/>
                  </a:cubicBezTo>
                  <a:lnTo>
                    <a:pt x="9994" y="5423"/>
                  </a:lnTo>
                  <a:cubicBezTo>
                    <a:pt x="9994" y="5849"/>
                    <a:pt x="9513" y="6203"/>
                    <a:pt x="8933" y="6203"/>
                  </a:cubicBezTo>
                  <a:lnTo>
                    <a:pt x="3111" y="6203"/>
                  </a:lnTo>
                  <a:cubicBezTo>
                    <a:pt x="2966" y="6203"/>
                    <a:pt x="2830" y="6248"/>
                    <a:pt x="2721" y="6339"/>
                  </a:cubicBezTo>
                  <a:lnTo>
                    <a:pt x="1216" y="7590"/>
                  </a:lnTo>
                  <a:lnTo>
                    <a:pt x="1216" y="1977"/>
                  </a:lnTo>
                  <a:cubicBezTo>
                    <a:pt x="1216" y="1560"/>
                    <a:pt x="1697" y="1206"/>
                    <a:pt x="2277" y="1206"/>
                  </a:cubicBezTo>
                  <a:close/>
                  <a:moveTo>
                    <a:pt x="2277" y="0"/>
                  </a:moveTo>
                  <a:cubicBezTo>
                    <a:pt x="1026" y="0"/>
                    <a:pt x="1" y="889"/>
                    <a:pt x="1" y="1977"/>
                  </a:cubicBezTo>
                  <a:lnTo>
                    <a:pt x="1" y="8878"/>
                  </a:lnTo>
                  <a:cubicBezTo>
                    <a:pt x="1" y="9104"/>
                    <a:pt x="137" y="9322"/>
                    <a:pt x="355" y="9422"/>
                  </a:cubicBezTo>
                  <a:cubicBezTo>
                    <a:pt x="436" y="9458"/>
                    <a:pt x="518" y="9476"/>
                    <a:pt x="609" y="9476"/>
                  </a:cubicBezTo>
                  <a:cubicBezTo>
                    <a:pt x="745" y="9476"/>
                    <a:pt x="881" y="9431"/>
                    <a:pt x="989" y="9340"/>
                  </a:cubicBezTo>
                  <a:lnTo>
                    <a:pt x="3329" y="7409"/>
                  </a:lnTo>
                  <a:lnTo>
                    <a:pt x="8933" y="7409"/>
                  </a:lnTo>
                  <a:cubicBezTo>
                    <a:pt x="10184" y="7409"/>
                    <a:pt x="11209" y="6520"/>
                    <a:pt x="11209" y="5423"/>
                  </a:cubicBezTo>
                  <a:lnTo>
                    <a:pt x="11209" y="1977"/>
                  </a:lnTo>
                  <a:cubicBezTo>
                    <a:pt x="11209" y="889"/>
                    <a:pt x="10184" y="0"/>
                    <a:pt x="8933" y="0"/>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5" name="Google Shape;295;p12"/>
            <p:cNvSpPr/>
            <p:nvPr/>
          </p:nvSpPr>
          <p:spPr>
            <a:xfrm>
              <a:off x="1022150" y="4261200"/>
              <a:ext cx="253250" cy="214925"/>
            </a:xfrm>
            <a:custGeom>
              <a:rect b="b" l="l" r="r" t="t"/>
              <a:pathLst>
                <a:path extrusionOk="0" h="8597" w="10130">
                  <a:moveTo>
                    <a:pt x="4280" y="1"/>
                  </a:moveTo>
                  <a:cubicBezTo>
                    <a:pt x="3945" y="1"/>
                    <a:pt x="3673" y="273"/>
                    <a:pt x="3673" y="608"/>
                  </a:cubicBezTo>
                  <a:cubicBezTo>
                    <a:pt x="3673" y="935"/>
                    <a:pt x="3945" y="1207"/>
                    <a:pt x="4280" y="1207"/>
                  </a:cubicBezTo>
                  <a:lnTo>
                    <a:pt x="8044" y="1207"/>
                  </a:lnTo>
                  <a:cubicBezTo>
                    <a:pt x="8515" y="1207"/>
                    <a:pt x="8923" y="1497"/>
                    <a:pt x="8923" y="1832"/>
                  </a:cubicBezTo>
                  <a:lnTo>
                    <a:pt x="8923" y="6711"/>
                  </a:lnTo>
                  <a:lnTo>
                    <a:pt x="7681" y="5677"/>
                  </a:lnTo>
                  <a:cubicBezTo>
                    <a:pt x="7572" y="5586"/>
                    <a:pt x="7436" y="5541"/>
                    <a:pt x="7300" y="5541"/>
                  </a:cubicBezTo>
                  <a:lnTo>
                    <a:pt x="2086" y="5541"/>
                  </a:lnTo>
                  <a:cubicBezTo>
                    <a:pt x="1614" y="5541"/>
                    <a:pt x="1206" y="5251"/>
                    <a:pt x="1206" y="4915"/>
                  </a:cubicBezTo>
                  <a:lnTo>
                    <a:pt x="1206" y="2748"/>
                  </a:lnTo>
                  <a:cubicBezTo>
                    <a:pt x="1206" y="2422"/>
                    <a:pt x="934" y="2150"/>
                    <a:pt x="599" y="2150"/>
                  </a:cubicBezTo>
                  <a:cubicBezTo>
                    <a:pt x="272" y="2150"/>
                    <a:pt x="0" y="2422"/>
                    <a:pt x="0" y="2748"/>
                  </a:cubicBezTo>
                  <a:lnTo>
                    <a:pt x="0" y="4915"/>
                  </a:lnTo>
                  <a:cubicBezTo>
                    <a:pt x="0" y="5922"/>
                    <a:pt x="934" y="6747"/>
                    <a:pt x="2086" y="6747"/>
                  </a:cubicBezTo>
                  <a:lnTo>
                    <a:pt x="7082" y="6747"/>
                  </a:lnTo>
                  <a:lnTo>
                    <a:pt x="9141" y="8461"/>
                  </a:lnTo>
                  <a:cubicBezTo>
                    <a:pt x="9250" y="8552"/>
                    <a:pt x="9386" y="8597"/>
                    <a:pt x="9531" y="8597"/>
                  </a:cubicBezTo>
                  <a:cubicBezTo>
                    <a:pt x="9612" y="8597"/>
                    <a:pt x="9703" y="8579"/>
                    <a:pt x="9785" y="8543"/>
                  </a:cubicBezTo>
                  <a:cubicBezTo>
                    <a:pt x="9993" y="8443"/>
                    <a:pt x="10129" y="8225"/>
                    <a:pt x="10129" y="7989"/>
                  </a:cubicBezTo>
                  <a:lnTo>
                    <a:pt x="10129" y="1832"/>
                  </a:lnTo>
                  <a:cubicBezTo>
                    <a:pt x="10129" y="826"/>
                    <a:pt x="9195" y="1"/>
                    <a:pt x="8044" y="1"/>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6" name="Google Shape;296;p12"/>
            <p:cNvSpPr/>
            <p:nvPr/>
          </p:nvSpPr>
          <p:spPr>
            <a:xfrm>
              <a:off x="729025" y="4589450"/>
              <a:ext cx="316725" cy="175950"/>
            </a:xfrm>
            <a:custGeom>
              <a:rect b="b" l="l" r="r" t="t"/>
              <a:pathLst>
                <a:path extrusionOk="0" h="7038" w="12669">
                  <a:moveTo>
                    <a:pt x="6339" y="1207"/>
                  </a:moveTo>
                  <a:cubicBezTo>
                    <a:pt x="8996" y="1207"/>
                    <a:pt x="11181" y="3238"/>
                    <a:pt x="11435" y="5832"/>
                  </a:cubicBezTo>
                  <a:lnTo>
                    <a:pt x="1234" y="5832"/>
                  </a:lnTo>
                  <a:cubicBezTo>
                    <a:pt x="1488" y="3238"/>
                    <a:pt x="3682" y="1207"/>
                    <a:pt x="6339" y="1207"/>
                  </a:cubicBezTo>
                  <a:close/>
                  <a:moveTo>
                    <a:pt x="6339" y="1"/>
                  </a:moveTo>
                  <a:cubicBezTo>
                    <a:pt x="2848" y="1"/>
                    <a:pt x="0" y="2839"/>
                    <a:pt x="0" y="6330"/>
                  </a:cubicBezTo>
                  <a:cubicBezTo>
                    <a:pt x="0" y="6358"/>
                    <a:pt x="0" y="6385"/>
                    <a:pt x="0" y="6412"/>
                  </a:cubicBezTo>
                  <a:lnTo>
                    <a:pt x="10" y="6448"/>
                  </a:lnTo>
                  <a:cubicBezTo>
                    <a:pt x="10" y="6775"/>
                    <a:pt x="282" y="7038"/>
                    <a:pt x="608" y="7038"/>
                  </a:cubicBezTo>
                  <a:lnTo>
                    <a:pt x="12061" y="7038"/>
                  </a:lnTo>
                  <a:cubicBezTo>
                    <a:pt x="12396" y="7038"/>
                    <a:pt x="12659" y="6775"/>
                    <a:pt x="12668" y="6448"/>
                  </a:cubicBezTo>
                  <a:lnTo>
                    <a:pt x="12668" y="6412"/>
                  </a:lnTo>
                  <a:cubicBezTo>
                    <a:pt x="12668" y="6385"/>
                    <a:pt x="12668" y="6358"/>
                    <a:pt x="12668" y="6330"/>
                  </a:cubicBezTo>
                  <a:cubicBezTo>
                    <a:pt x="12668" y="2839"/>
                    <a:pt x="9830" y="1"/>
                    <a:pt x="6339" y="1"/>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7" name="Google Shape;297;p12"/>
            <p:cNvSpPr/>
            <p:nvPr/>
          </p:nvSpPr>
          <p:spPr>
            <a:xfrm>
              <a:off x="1093325" y="4482000"/>
              <a:ext cx="199525" cy="199750"/>
            </a:xfrm>
            <a:custGeom>
              <a:rect b="b" l="l" r="r" t="t"/>
              <a:pathLst>
                <a:path extrusionOk="0" h="7990" w="7981">
                  <a:moveTo>
                    <a:pt x="3991" y="1216"/>
                  </a:moveTo>
                  <a:cubicBezTo>
                    <a:pt x="5523" y="1216"/>
                    <a:pt x="6774" y="2458"/>
                    <a:pt x="6774" y="4000"/>
                  </a:cubicBezTo>
                  <a:cubicBezTo>
                    <a:pt x="6774" y="5532"/>
                    <a:pt x="5523" y="6784"/>
                    <a:pt x="3991" y="6784"/>
                  </a:cubicBezTo>
                  <a:cubicBezTo>
                    <a:pt x="2458" y="6784"/>
                    <a:pt x="1207" y="5532"/>
                    <a:pt x="1207" y="4000"/>
                  </a:cubicBezTo>
                  <a:cubicBezTo>
                    <a:pt x="1207" y="2458"/>
                    <a:pt x="2458" y="1216"/>
                    <a:pt x="3991" y="1216"/>
                  </a:cubicBezTo>
                  <a:close/>
                  <a:moveTo>
                    <a:pt x="3991" y="1"/>
                  </a:moveTo>
                  <a:cubicBezTo>
                    <a:pt x="1787" y="1"/>
                    <a:pt x="1" y="1796"/>
                    <a:pt x="1" y="4000"/>
                  </a:cubicBezTo>
                  <a:cubicBezTo>
                    <a:pt x="1" y="6194"/>
                    <a:pt x="1787" y="7990"/>
                    <a:pt x="3991" y="7990"/>
                  </a:cubicBezTo>
                  <a:cubicBezTo>
                    <a:pt x="6194" y="7990"/>
                    <a:pt x="7980" y="6194"/>
                    <a:pt x="7980" y="4000"/>
                  </a:cubicBezTo>
                  <a:cubicBezTo>
                    <a:pt x="7980" y="1796"/>
                    <a:pt x="6194" y="1"/>
                    <a:pt x="3991" y="1"/>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8" name="Google Shape;298;p12"/>
            <p:cNvSpPr/>
            <p:nvPr/>
          </p:nvSpPr>
          <p:spPr>
            <a:xfrm>
              <a:off x="1037100" y="4651800"/>
              <a:ext cx="316725" cy="176175"/>
            </a:xfrm>
            <a:custGeom>
              <a:rect b="b" l="l" r="r" t="t"/>
              <a:pathLst>
                <a:path extrusionOk="0" h="7047" w="12669">
                  <a:moveTo>
                    <a:pt x="6330" y="1216"/>
                  </a:moveTo>
                  <a:cubicBezTo>
                    <a:pt x="8987" y="1216"/>
                    <a:pt x="11182" y="3247"/>
                    <a:pt x="11436" y="5831"/>
                  </a:cubicBezTo>
                  <a:lnTo>
                    <a:pt x="1234" y="5831"/>
                  </a:lnTo>
                  <a:cubicBezTo>
                    <a:pt x="1488" y="3247"/>
                    <a:pt x="3673" y="1216"/>
                    <a:pt x="6330" y="1216"/>
                  </a:cubicBezTo>
                  <a:close/>
                  <a:moveTo>
                    <a:pt x="6330" y="1"/>
                  </a:moveTo>
                  <a:cubicBezTo>
                    <a:pt x="2839" y="1"/>
                    <a:pt x="1" y="2848"/>
                    <a:pt x="1" y="6339"/>
                  </a:cubicBezTo>
                  <a:cubicBezTo>
                    <a:pt x="1" y="6366"/>
                    <a:pt x="1" y="6394"/>
                    <a:pt x="1" y="6421"/>
                  </a:cubicBezTo>
                  <a:lnTo>
                    <a:pt x="1" y="6448"/>
                  </a:lnTo>
                  <a:cubicBezTo>
                    <a:pt x="1" y="6784"/>
                    <a:pt x="273" y="7046"/>
                    <a:pt x="599" y="7046"/>
                  </a:cubicBezTo>
                  <a:lnTo>
                    <a:pt x="12061" y="7046"/>
                  </a:lnTo>
                  <a:cubicBezTo>
                    <a:pt x="12388" y="7046"/>
                    <a:pt x="12660" y="6784"/>
                    <a:pt x="12660" y="6448"/>
                  </a:cubicBezTo>
                  <a:lnTo>
                    <a:pt x="12660" y="6421"/>
                  </a:lnTo>
                  <a:cubicBezTo>
                    <a:pt x="12669" y="6394"/>
                    <a:pt x="12669" y="6366"/>
                    <a:pt x="12669" y="6339"/>
                  </a:cubicBezTo>
                  <a:cubicBezTo>
                    <a:pt x="12669" y="2848"/>
                    <a:pt x="9821" y="1"/>
                    <a:pt x="6330" y="1"/>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99" name="Google Shape;299;p12"/>
          <p:cNvGrpSpPr/>
          <p:nvPr/>
        </p:nvGrpSpPr>
        <p:grpSpPr>
          <a:xfrm>
            <a:off x="10341684" y="537283"/>
            <a:ext cx="392761" cy="524741"/>
            <a:chOff x="3636450" y="4208100"/>
            <a:chExt cx="444350" cy="593800"/>
          </a:xfrm>
        </p:grpSpPr>
        <p:sp>
          <p:nvSpPr>
            <p:cNvPr id="300" name="Google Shape;300;p12"/>
            <p:cNvSpPr/>
            <p:nvPr/>
          </p:nvSpPr>
          <p:spPr>
            <a:xfrm>
              <a:off x="3714425" y="4212000"/>
              <a:ext cx="289075" cy="432350"/>
            </a:xfrm>
            <a:custGeom>
              <a:rect b="b" l="l" r="r" t="t"/>
              <a:pathLst>
                <a:path extrusionOk="0" h="17294" w="11563">
                  <a:moveTo>
                    <a:pt x="5777" y="1361"/>
                  </a:moveTo>
                  <a:cubicBezTo>
                    <a:pt x="8216" y="1361"/>
                    <a:pt x="10202" y="3347"/>
                    <a:pt x="10202" y="5786"/>
                  </a:cubicBezTo>
                  <a:lnTo>
                    <a:pt x="10202" y="11508"/>
                  </a:lnTo>
                  <a:cubicBezTo>
                    <a:pt x="10202" y="13947"/>
                    <a:pt x="8216" y="15933"/>
                    <a:pt x="5777" y="15933"/>
                  </a:cubicBezTo>
                  <a:cubicBezTo>
                    <a:pt x="3338" y="15933"/>
                    <a:pt x="1361" y="13947"/>
                    <a:pt x="1361" y="11508"/>
                  </a:cubicBezTo>
                  <a:lnTo>
                    <a:pt x="1361" y="5786"/>
                  </a:lnTo>
                  <a:cubicBezTo>
                    <a:pt x="1361" y="3347"/>
                    <a:pt x="3338" y="1361"/>
                    <a:pt x="5777" y="1361"/>
                  </a:cubicBezTo>
                  <a:close/>
                  <a:moveTo>
                    <a:pt x="5777" y="1"/>
                  </a:moveTo>
                  <a:cubicBezTo>
                    <a:pt x="2594" y="1"/>
                    <a:pt x="1" y="2594"/>
                    <a:pt x="1" y="5786"/>
                  </a:cubicBezTo>
                  <a:lnTo>
                    <a:pt x="1" y="11508"/>
                  </a:lnTo>
                  <a:cubicBezTo>
                    <a:pt x="1" y="14700"/>
                    <a:pt x="2594" y="17293"/>
                    <a:pt x="5777" y="17293"/>
                  </a:cubicBezTo>
                  <a:cubicBezTo>
                    <a:pt x="8969" y="17293"/>
                    <a:pt x="11562" y="14700"/>
                    <a:pt x="11562" y="11508"/>
                  </a:cubicBezTo>
                  <a:lnTo>
                    <a:pt x="11562" y="5786"/>
                  </a:lnTo>
                  <a:cubicBezTo>
                    <a:pt x="11562" y="2594"/>
                    <a:pt x="8969" y="1"/>
                    <a:pt x="5777" y="1"/>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1" name="Google Shape;301;p12"/>
            <p:cNvSpPr/>
            <p:nvPr/>
          </p:nvSpPr>
          <p:spPr>
            <a:xfrm>
              <a:off x="3843875" y="4612125"/>
              <a:ext cx="30175" cy="113600"/>
            </a:xfrm>
            <a:custGeom>
              <a:rect b="b" l="l" r="r" t="t"/>
              <a:pathLst>
                <a:path extrusionOk="0" h="4544" w="1207">
                  <a:moveTo>
                    <a:pt x="599" y="1"/>
                  </a:moveTo>
                  <a:cubicBezTo>
                    <a:pt x="272" y="1"/>
                    <a:pt x="0" y="273"/>
                    <a:pt x="0" y="608"/>
                  </a:cubicBezTo>
                  <a:lnTo>
                    <a:pt x="0" y="3936"/>
                  </a:lnTo>
                  <a:cubicBezTo>
                    <a:pt x="0" y="4272"/>
                    <a:pt x="272" y="4544"/>
                    <a:pt x="599" y="4544"/>
                  </a:cubicBezTo>
                  <a:cubicBezTo>
                    <a:pt x="934" y="4544"/>
                    <a:pt x="1206" y="4272"/>
                    <a:pt x="1206" y="3936"/>
                  </a:cubicBezTo>
                  <a:lnTo>
                    <a:pt x="1206" y="608"/>
                  </a:lnTo>
                  <a:cubicBezTo>
                    <a:pt x="1206" y="273"/>
                    <a:pt x="934" y="1"/>
                    <a:pt x="599" y="1"/>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2" name="Google Shape;302;p12"/>
            <p:cNvSpPr/>
            <p:nvPr/>
          </p:nvSpPr>
          <p:spPr>
            <a:xfrm>
              <a:off x="3696075" y="4708250"/>
              <a:ext cx="325100" cy="93650"/>
            </a:xfrm>
            <a:custGeom>
              <a:rect b="b" l="l" r="r" t="t"/>
              <a:pathLst>
                <a:path extrusionOk="0" h="3746" w="13004">
                  <a:moveTo>
                    <a:pt x="10718" y="1207"/>
                  </a:moveTo>
                  <a:cubicBezTo>
                    <a:pt x="11308" y="1207"/>
                    <a:pt x="11788" y="1696"/>
                    <a:pt x="11788" y="2286"/>
                  </a:cubicBezTo>
                  <a:cubicBezTo>
                    <a:pt x="11788" y="2422"/>
                    <a:pt x="11680" y="2531"/>
                    <a:pt x="11544" y="2531"/>
                  </a:cubicBezTo>
                  <a:lnTo>
                    <a:pt x="1460" y="2531"/>
                  </a:lnTo>
                  <a:cubicBezTo>
                    <a:pt x="1324" y="2531"/>
                    <a:pt x="1206" y="2422"/>
                    <a:pt x="1206" y="2286"/>
                  </a:cubicBezTo>
                  <a:cubicBezTo>
                    <a:pt x="1206" y="1696"/>
                    <a:pt x="1696" y="1207"/>
                    <a:pt x="2285" y="1207"/>
                  </a:cubicBezTo>
                  <a:close/>
                  <a:moveTo>
                    <a:pt x="2285" y="1"/>
                  </a:moveTo>
                  <a:cubicBezTo>
                    <a:pt x="1025" y="1"/>
                    <a:pt x="0" y="1025"/>
                    <a:pt x="0" y="2286"/>
                  </a:cubicBezTo>
                  <a:cubicBezTo>
                    <a:pt x="0" y="3093"/>
                    <a:pt x="653" y="3746"/>
                    <a:pt x="1460" y="3746"/>
                  </a:cubicBezTo>
                  <a:lnTo>
                    <a:pt x="11544" y="3746"/>
                  </a:lnTo>
                  <a:cubicBezTo>
                    <a:pt x="12342" y="3746"/>
                    <a:pt x="13004" y="3093"/>
                    <a:pt x="13004" y="2286"/>
                  </a:cubicBezTo>
                  <a:cubicBezTo>
                    <a:pt x="13004" y="1025"/>
                    <a:pt x="11979" y="1"/>
                    <a:pt x="10718" y="1"/>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3" name="Google Shape;303;p12"/>
            <p:cNvSpPr/>
            <p:nvPr/>
          </p:nvSpPr>
          <p:spPr>
            <a:xfrm>
              <a:off x="3636450" y="4208100"/>
              <a:ext cx="444350" cy="441700"/>
            </a:xfrm>
            <a:custGeom>
              <a:rect b="b" l="l" r="r" t="t"/>
              <a:pathLst>
                <a:path extrusionOk="0" h="17668" w="17774">
                  <a:moveTo>
                    <a:pt x="17111" y="0"/>
                  </a:moveTo>
                  <a:cubicBezTo>
                    <a:pt x="16957" y="0"/>
                    <a:pt x="16803" y="62"/>
                    <a:pt x="16685" y="184"/>
                  </a:cubicBezTo>
                  <a:lnTo>
                    <a:pt x="236" y="16633"/>
                  </a:lnTo>
                  <a:cubicBezTo>
                    <a:pt x="0" y="16869"/>
                    <a:pt x="0" y="17250"/>
                    <a:pt x="236" y="17486"/>
                  </a:cubicBezTo>
                  <a:cubicBezTo>
                    <a:pt x="354" y="17604"/>
                    <a:pt x="508" y="17667"/>
                    <a:pt x="662" y="17667"/>
                  </a:cubicBezTo>
                  <a:cubicBezTo>
                    <a:pt x="816" y="17667"/>
                    <a:pt x="970" y="17604"/>
                    <a:pt x="1088" y="17486"/>
                  </a:cubicBezTo>
                  <a:lnTo>
                    <a:pt x="17538" y="1036"/>
                  </a:lnTo>
                  <a:cubicBezTo>
                    <a:pt x="17773" y="801"/>
                    <a:pt x="17773" y="420"/>
                    <a:pt x="17538" y="184"/>
                  </a:cubicBezTo>
                  <a:cubicBezTo>
                    <a:pt x="17420" y="62"/>
                    <a:pt x="17266" y="0"/>
                    <a:pt x="17111" y="0"/>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04" name="Google Shape;304;p12"/>
          <p:cNvSpPr/>
          <p:nvPr/>
        </p:nvSpPr>
        <p:spPr>
          <a:xfrm>
            <a:off x="8359933" y="399800"/>
            <a:ext cx="800100" cy="800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05" name="Google Shape;305;p12"/>
          <p:cNvGrpSpPr/>
          <p:nvPr/>
        </p:nvGrpSpPr>
        <p:grpSpPr>
          <a:xfrm>
            <a:off x="8539581" y="514024"/>
            <a:ext cx="440544" cy="571833"/>
            <a:chOff x="2212100" y="4204750"/>
            <a:chExt cx="478800" cy="621625"/>
          </a:xfrm>
        </p:grpSpPr>
        <p:sp>
          <p:nvSpPr>
            <p:cNvPr id="306" name="Google Shape;306;p12"/>
            <p:cNvSpPr/>
            <p:nvPr/>
          </p:nvSpPr>
          <p:spPr>
            <a:xfrm>
              <a:off x="2212100" y="4347575"/>
              <a:ext cx="478800" cy="478800"/>
            </a:xfrm>
            <a:custGeom>
              <a:rect b="b" l="l" r="r" t="t"/>
              <a:pathLst>
                <a:path extrusionOk="0" h="19152" w="19152">
                  <a:moveTo>
                    <a:pt x="9576" y="1216"/>
                  </a:moveTo>
                  <a:cubicBezTo>
                    <a:pt x="14192" y="1216"/>
                    <a:pt x="17937" y="4961"/>
                    <a:pt x="17937" y="9576"/>
                  </a:cubicBezTo>
                  <a:cubicBezTo>
                    <a:pt x="17937" y="14192"/>
                    <a:pt x="14192" y="17937"/>
                    <a:pt x="9576" y="17937"/>
                  </a:cubicBezTo>
                  <a:cubicBezTo>
                    <a:pt x="4960" y="17937"/>
                    <a:pt x="1215" y="14192"/>
                    <a:pt x="1215" y="9576"/>
                  </a:cubicBezTo>
                  <a:cubicBezTo>
                    <a:pt x="1215" y="4961"/>
                    <a:pt x="4960" y="1216"/>
                    <a:pt x="9576" y="1216"/>
                  </a:cubicBezTo>
                  <a:close/>
                  <a:moveTo>
                    <a:pt x="9576" y="0"/>
                  </a:moveTo>
                  <a:cubicBezTo>
                    <a:pt x="4298" y="0"/>
                    <a:pt x="0" y="4299"/>
                    <a:pt x="0" y="9576"/>
                  </a:cubicBezTo>
                  <a:cubicBezTo>
                    <a:pt x="0" y="14854"/>
                    <a:pt x="4298" y="19152"/>
                    <a:pt x="9576" y="19152"/>
                  </a:cubicBezTo>
                  <a:cubicBezTo>
                    <a:pt x="14853" y="19152"/>
                    <a:pt x="19152" y="14854"/>
                    <a:pt x="19152" y="9576"/>
                  </a:cubicBezTo>
                  <a:cubicBezTo>
                    <a:pt x="19152" y="4299"/>
                    <a:pt x="14853" y="0"/>
                    <a:pt x="9576" y="0"/>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7" name="Google Shape;307;p12"/>
            <p:cNvSpPr/>
            <p:nvPr/>
          </p:nvSpPr>
          <p:spPr>
            <a:xfrm>
              <a:off x="2265150" y="4400625"/>
              <a:ext cx="372700" cy="372725"/>
            </a:xfrm>
            <a:custGeom>
              <a:rect b="b" l="l" r="r" t="t"/>
              <a:pathLst>
                <a:path extrusionOk="0" h="14909" w="14908">
                  <a:moveTo>
                    <a:pt x="7454" y="1061"/>
                  </a:moveTo>
                  <a:cubicBezTo>
                    <a:pt x="10981" y="1061"/>
                    <a:pt x="13847" y="3927"/>
                    <a:pt x="13847" y="7454"/>
                  </a:cubicBezTo>
                  <a:cubicBezTo>
                    <a:pt x="13847" y="10982"/>
                    <a:pt x="10981" y="13847"/>
                    <a:pt x="7454" y="13847"/>
                  </a:cubicBezTo>
                  <a:cubicBezTo>
                    <a:pt x="3926" y="13847"/>
                    <a:pt x="1052" y="10982"/>
                    <a:pt x="1052" y="7454"/>
                  </a:cubicBezTo>
                  <a:cubicBezTo>
                    <a:pt x="1052" y="3927"/>
                    <a:pt x="3926" y="1061"/>
                    <a:pt x="7454" y="1061"/>
                  </a:cubicBezTo>
                  <a:close/>
                  <a:moveTo>
                    <a:pt x="7454" y="0"/>
                  </a:moveTo>
                  <a:cubicBezTo>
                    <a:pt x="3346" y="0"/>
                    <a:pt x="0" y="3346"/>
                    <a:pt x="0" y="7454"/>
                  </a:cubicBezTo>
                  <a:cubicBezTo>
                    <a:pt x="0" y="11562"/>
                    <a:pt x="3346" y="14908"/>
                    <a:pt x="7454" y="14908"/>
                  </a:cubicBezTo>
                  <a:cubicBezTo>
                    <a:pt x="11562" y="14908"/>
                    <a:pt x="14908" y="11562"/>
                    <a:pt x="14908" y="7454"/>
                  </a:cubicBezTo>
                  <a:cubicBezTo>
                    <a:pt x="14908" y="3346"/>
                    <a:pt x="11562" y="0"/>
                    <a:pt x="7454" y="0"/>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8" name="Google Shape;308;p12"/>
            <p:cNvSpPr/>
            <p:nvPr/>
          </p:nvSpPr>
          <p:spPr>
            <a:xfrm>
              <a:off x="2354450" y="4204750"/>
              <a:ext cx="181625" cy="119275"/>
            </a:xfrm>
            <a:custGeom>
              <a:rect b="b" l="l" r="r" t="t"/>
              <a:pathLst>
                <a:path extrusionOk="0" h="4771" w="7265">
                  <a:moveTo>
                    <a:pt x="4879" y="1207"/>
                  </a:moveTo>
                  <a:cubicBezTo>
                    <a:pt x="5532" y="1207"/>
                    <a:pt x="6058" y="1733"/>
                    <a:pt x="6058" y="2386"/>
                  </a:cubicBezTo>
                  <a:cubicBezTo>
                    <a:pt x="6058" y="3038"/>
                    <a:pt x="5532" y="3564"/>
                    <a:pt x="4879" y="3564"/>
                  </a:cubicBezTo>
                  <a:lnTo>
                    <a:pt x="2386" y="3564"/>
                  </a:lnTo>
                  <a:cubicBezTo>
                    <a:pt x="1733" y="3564"/>
                    <a:pt x="1207" y="3038"/>
                    <a:pt x="1207" y="2386"/>
                  </a:cubicBezTo>
                  <a:cubicBezTo>
                    <a:pt x="1207" y="1733"/>
                    <a:pt x="1733" y="1207"/>
                    <a:pt x="2386" y="1207"/>
                  </a:cubicBezTo>
                  <a:close/>
                  <a:moveTo>
                    <a:pt x="2386" y="1"/>
                  </a:moveTo>
                  <a:cubicBezTo>
                    <a:pt x="1062" y="1"/>
                    <a:pt x="1" y="1071"/>
                    <a:pt x="1" y="2386"/>
                  </a:cubicBezTo>
                  <a:cubicBezTo>
                    <a:pt x="1" y="3700"/>
                    <a:pt x="1062" y="4770"/>
                    <a:pt x="2386" y="4770"/>
                  </a:cubicBezTo>
                  <a:lnTo>
                    <a:pt x="4879" y="4770"/>
                  </a:lnTo>
                  <a:cubicBezTo>
                    <a:pt x="6203" y="4770"/>
                    <a:pt x="7264" y="3700"/>
                    <a:pt x="7264" y="2386"/>
                  </a:cubicBezTo>
                  <a:cubicBezTo>
                    <a:pt x="7264" y="1071"/>
                    <a:pt x="6203" y="1"/>
                    <a:pt x="4879" y="1"/>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9" name="Google Shape;309;p12"/>
            <p:cNvSpPr/>
            <p:nvPr/>
          </p:nvSpPr>
          <p:spPr>
            <a:xfrm>
              <a:off x="2436300" y="4500825"/>
              <a:ext cx="30400" cy="121750"/>
            </a:xfrm>
            <a:custGeom>
              <a:rect b="b" l="l" r="r" t="t"/>
              <a:pathLst>
                <a:path extrusionOk="0" h="4870" w="1216">
                  <a:moveTo>
                    <a:pt x="608" y="0"/>
                  </a:moveTo>
                  <a:cubicBezTo>
                    <a:pt x="272" y="0"/>
                    <a:pt x="0" y="263"/>
                    <a:pt x="0" y="599"/>
                  </a:cubicBezTo>
                  <a:lnTo>
                    <a:pt x="0" y="4262"/>
                  </a:lnTo>
                  <a:cubicBezTo>
                    <a:pt x="0" y="4598"/>
                    <a:pt x="272" y="4870"/>
                    <a:pt x="608" y="4870"/>
                  </a:cubicBezTo>
                  <a:cubicBezTo>
                    <a:pt x="943" y="4870"/>
                    <a:pt x="1215" y="4598"/>
                    <a:pt x="1215" y="4262"/>
                  </a:cubicBezTo>
                  <a:lnTo>
                    <a:pt x="1215" y="599"/>
                  </a:lnTo>
                  <a:cubicBezTo>
                    <a:pt x="1215" y="263"/>
                    <a:pt x="943" y="0"/>
                    <a:pt x="608" y="0"/>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0" name="Google Shape;310;p12"/>
            <p:cNvSpPr/>
            <p:nvPr/>
          </p:nvSpPr>
          <p:spPr>
            <a:xfrm>
              <a:off x="2438100" y="4592400"/>
              <a:ext cx="89800" cy="30175"/>
            </a:xfrm>
            <a:custGeom>
              <a:rect b="b" l="l" r="r" t="t"/>
              <a:pathLst>
                <a:path extrusionOk="0" h="1207" w="3592">
                  <a:moveTo>
                    <a:pt x="608" y="1"/>
                  </a:moveTo>
                  <a:cubicBezTo>
                    <a:pt x="273" y="1"/>
                    <a:pt x="1" y="264"/>
                    <a:pt x="1" y="599"/>
                  </a:cubicBezTo>
                  <a:cubicBezTo>
                    <a:pt x="1" y="935"/>
                    <a:pt x="273" y="1207"/>
                    <a:pt x="608" y="1207"/>
                  </a:cubicBezTo>
                  <a:lnTo>
                    <a:pt x="2984" y="1207"/>
                  </a:lnTo>
                  <a:cubicBezTo>
                    <a:pt x="3320" y="1207"/>
                    <a:pt x="3592" y="935"/>
                    <a:pt x="3592" y="599"/>
                  </a:cubicBezTo>
                  <a:cubicBezTo>
                    <a:pt x="3592" y="264"/>
                    <a:pt x="3320" y="1"/>
                    <a:pt x="2984" y="1"/>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311" name="Google Shape;311;p12"/>
          <p:cNvGrpSpPr/>
          <p:nvPr/>
        </p:nvGrpSpPr>
        <p:grpSpPr>
          <a:xfrm>
            <a:off x="11184929" y="617928"/>
            <a:ext cx="484504" cy="444261"/>
            <a:chOff x="7334172" y="2286237"/>
            <a:chExt cx="720238" cy="660317"/>
          </a:xfrm>
        </p:grpSpPr>
        <p:grpSp>
          <p:nvGrpSpPr>
            <p:cNvPr id="312" name="Google Shape;312;p12"/>
            <p:cNvGrpSpPr/>
            <p:nvPr/>
          </p:nvGrpSpPr>
          <p:grpSpPr>
            <a:xfrm>
              <a:off x="7515950" y="2384088"/>
              <a:ext cx="356682" cy="285314"/>
              <a:chOff x="7054764" y="3783839"/>
              <a:chExt cx="230028" cy="184002"/>
            </a:xfrm>
          </p:grpSpPr>
          <p:sp>
            <p:nvSpPr>
              <p:cNvPr id="313" name="Google Shape;313;p12"/>
              <p:cNvSpPr/>
              <p:nvPr/>
            </p:nvSpPr>
            <p:spPr>
              <a:xfrm>
                <a:off x="7054764" y="3841244"/>
                <a:ext cx="69090" cy="69090"/>
              </a:xfrm>
              <a:custGeom>
                <a:rect b="b" l="l" r="r" t="t"/>
                <a:pathLst>
                  <a:path extrusionOk="0" h="674" w="674">
                    <a:moveTo>
                      <a:pt x="337" y="225"/>
                    </a:moveTo>
                    <a:cubicBezTo>
                      <a:pt x="400" y="225"/>
                      <a:pt x="450" y="276"/>
                      <a:pt x="450" y="337"/>
                    </a:cubicBezTo>
                    <a:cubicBezTo>
                      <a:pt x="450" y="399"/>
                      <a:pt x="400" y="450"/>
                      <a:pt x="337" y="450"/>
                    </a:cubicBezTo>
                    <a:cubicBezTo>
                      <a:pt x="276" y="450"/>
                      <a:pt x="226" y="399"/>
                      <a:pt x="226" y="337"/>
                    </a:cubicBezTo>
                    <a:cubicBezTo>
                      <a:pt x="226" y="276"/>
                      <a:pt x="276" y="225"/>
                      <a:pt x="337" y="225"/>
                    </a:cubicBezTo>
                    <a:close/>
                    <a:moveTo>
                      <a:pt x="337" y="1"/>
                    </a:moveTo>
                    <a:cubicBezTo>
                      <a:pt x="152" y="1"/>
                      <a:pt x="1" y="152"/>
                      <a:pt x="1" y="337"/>
                    </a:cubicBezTo>
                    <a:cubicBezTo>
                      <a:pt x="1" y="523"/>
                      <a:pt x="152" y="674"/>
                      <a:pt x="337" y="674"/>
                    </a:cubicBezTo>
                    <a:cubicBezTo>
                      <a:pt x="523" y="674"/>
                      <a:pt x="674" y="523"/>
                      <a:pt x="674" y="337"/>
                    </a:cubicBezTo>
                    <a:cubicBezTo>
                      <a:pt x="674" y="152"/>
                      <a:pt x="523" y="1"/>
                      <a:pt x="337" y="1"/>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4" name="Google Shape;314;p12"/>
              <p:cNvSpPr/>
              <p:nvPr/>
            </p:nvSpPr>
            <p:spPr>
              <a:xfrm>
                <a:off x="7135335" y="3898752"/>
                <a:ext cx="69090" cy="69090"/>
              </a:xfrm>
              <a:custGeom>
                <a:rect b="b" l="l" r="r" t="t"/>
                <a:pathLst>
                  <a:path extrusionOk="0" h="674" w="674">
                    <a:moveTo>
                      <a:pt x="337" y="226"/>
                    </a:moveTo>
                    <a:cubicBezTo>
                      <a:pt x="398" y="226"/>
                      <a:pt x="448" y="275"/>
                      <a:pt x="448" y="337"/>
                    </a:cubicBezTo>
                    <a:cubicBezTo>
                      <a:pt x="448" y="400"/>
                      <a:pt x="398" y="449"/>
                      <a:pt x="337" y="449"/>
                    </a:cubicBezTo>
                    <a:cubicBezTo>
                      <a:pt x="274" y="449"/>
                      <a:pt x="224" y="400"/>
                      <a:pt x="224" y="337"/>
                    </a:cubicBezTo>
                    <a:cubicBezTo>
                      <a:pt x="224" y="275"/>
                      <a:pt x="274" y="226"/>
                      <a:pt x="337" y="226"/>
                    </a:cubicBezTo>
                    <a:close/>
                    <a:moveTo>
                      <a:pt x="337" y="0"/>
                    </a:moveTo>
                    <a:cubicBezTo>
                      <a:pt x="151" y="0"/>
                      <a:pt x="0" y="151"/>
                      <a:pt x="0" y="337"/>
                    </a:cubicBezTo>
                    <a:cubicBezTo>
                      <a:pt x="0" y="522"/>
                      <a:pt x="151" y="673"/>
                      <a:pt x="337" y="673"/>
                    </a:cubicBezTo>
                    <a:cubicBezTo>
                      <a:pt x="523" y="673"/>
                      <a:pt x="673" y="522"/>
                      <a:pt x="673" y="337"/>
                    </a:cubicBezTo>
                    <a:cubicBezTo>
                      <a:pt x="673" y="151"/>
                      <a:pt x="523" y="0"/>
                      <a:pt x="337" y="0"/>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5" name="Google Shape;315;p12"/>
              <p:cNvSpPr/>
              <p:nvPr/>
            </p:nvSpPr>
            <p:spPr>
              <a:xfrm>
                <a:off x="7215702" y="3783839"/>
                <a:ext cx="69090" cy="69090"/>
              </a:xfrm>
              <a:custGeom>
                <a:rect b="b" l="l" r="r" t="t"/>
                <a:pathLst>
                  <a:path extrusionOk="0" h="674" w="674">
                    <a:moveTo>
                      <a:pt x="337" y="224"/>
                    </a:moveTo>
                    <a:cubicBezTo>
                      <a:pt x="400" y="224"/>
                      <a:pt x="450" y="276"/>
                      <a:pt x="450" y="337"/>
                    </a:cubicBezTo>
                    <a:cubicBezTo>
                      <a:pt x="450" y="398"/>
                      <a:pt x="400" y="448"/>
                      <a:pt x="337" y="448"/>
                    </a:cubicBezTo>
                    <a:cubicBezTo>
                      <a:pt x="276" y="448"/>
                      <a:pt x="226" y="398"/>
                      <a:pt x="226" y="337"/>
                    </a:cubicBezTo>
                    <a:cubicBezTo>
                      <a:pt x="226" y="276"/>
                      <a:pt x="276" y="224"/>
                      <a:pt x="337" y="224"/>
                    </a:cubicBezTo>
                    <a:close/>
                    <a:moveTo>
                      <a:pt x="337" y="1"/>
                    </a:moveTo>
                    <a:cubicBezTo>
                      <a:pt x="151" y="1"/>
                      <a:pt x="0" y="151"/>
                      <a:pt x="0" y="337"/>
                    </a:cubicBezTo>
                    <a:cubicBezTo>
                      <a:pt x="0" y="523"/>
                      <a:pt x="151" y="674"/>
                      <a:pt x="337" y="674"/>
                    </a:cubicBezTo>
                    <a:cubicBezTo>
                      <a:pt x="523" y="674"/>
                      <a:pt x="673" y="523"/>
                      <a:pt x="673" y="337"/>
                    </a:cubicBezTo>
                    <a:cubicBezTo>
                      <a:pt x="673" y="151"/>
                      <a:pt x="523" y="1"/>
                      <a:pt x="337" y="1"/>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6" name="Google Shape;316;p12"/>
              <p:cNvSpPr/>
              <p:nvPr/>
            </p:nvSpPr>
            <p:spPr>
              <a:xfrm>
                <a:off x="7095050" y="3877635"/>
                <a:ext cx="69090" cy="53919"/>
              </a:xfrm>
              <a:custGeom>
                <a:rect b="b" l="l" r="r" t="t"/>
                <a:pathLst>
                  <a:path extrusionOk="0" h="526" w="674">
                    <a:moveTo>
                      <a:pt x="127" y="1"/>
                    </a:moveTo>
                    <a:cubicBezTo>
                      <a:pt x="92" y="1"/>
                      <a:pt x="57" y="17"/>
                      <a:pt x="35" y="47"/>
                    </a:cubicBezTo>
                    <a:cubicBezTo>
                      <a:pt x="1" y="98"/>
                      <a:pt x="12" y="168"/>
                      <a:pt x="62" y="204"/>
                    </a:cubicBezTo>
                    <a:lnTo>
                      <a:pt x="481" y="504"/>
                    </a:lnTo>
                    <a:cubicBezTo>
                      <a:pt x="501" y="518"/>
                      <a:pt x="524" y="526"/>
                      <a:pt x="546" y="526"/>
                    </a:cubicBezTo>
                    <a:cubicBezTo>
                      <a:pt x="582" y="526"/>
                      <a:pt x="615" y="509"/>
                      <a:pt x="639" y="478"/>
                    </a:cubicBezTo>
                    <a:cubicBezTo>
                      <a:pt x="674" y="428"/>
                      <a:pt x="662" y="359"/>
                      <a:pt x="612" y="322"/>
                    </a:cubicBezTo>
                    <a:lnTo>
                      <a:pt x="193" y="22"/>
                    </a:lnTo>
                    <a:cubicBezTo>
                      <a:pt x="173" y="8"/>
                      <a:pt x="150" y="1"/>
                      <a:pt x="127" y="1"/>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7" name="Google Shape;317;p12"/>
              <p:cNvSpPr/>
              <p:nvPr/>
            </p:nvSpPr>
            <p:spPr>
              <a:xfrm>
                <a:off x="7169983" y="3825663"/>
                <a:ext cx="80161" cy="100355"/>
              </a:xfrm>
              <a:custGeom>
                <a:rect b="b" l="l" r="r" t="t"/>
                <a:pathLst>
                  <a:path extrusionOk="0" h="979" w="782">
                    <a:moveTo>
                      <a:pt x="655" y="0"/>
                    </a:moveTo>
                    <a:cubicBezTo>
                      <a:pt x="620" y="0"/>
                      <a:pt x="585" y="17"/>
                      <a:pt x="562" y="48"/>
                    </a:cubicBezTo>
                    <a:lnTo>
                      <a:pt x="35" y="803"/>
                    </a:lnTo>
                    <a:cubicBezTo>
                      <a:pt x="1" y="852"/>
                      <a:pt x="12" y="922"/>
                      <a:pt x="64" y="958"/>
                    </a:cubicBezTo>
                    <a:cubicBezTo>
                      <a:pt x="83" y="972"/>
                      <a:pt x="105" y="978"/>
                      <a:pt x="128" y="978"/>
                    </a:cubicBezTo>
                    <a:cubicBezTo>
                      <a:pt x="163" y="978"/>
                      <a:pt x="198" y="962"/>
                      <a:pt x="219" y="930"/>
                    </a:cubicBezTo>
                    <a:lnTo>
                      <a:pt x="746" y="178"/>
                    </a:lnTo>
                    <a:cubicBezTo>
                      <a:pt x="781" y="126"/>
                      <a:pt x="770" y="57"/>
                      <a:pt x="718" y="20"/>
                    </a:cubicBezTo>
                    <a:cubicBezTo>
                      <a:pt x="699" y="7"/>
                      <a:pt x="677" y="0"/>
                      <a:pt x="655" y="0"/>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318" name="Google Shape;318;p12"/>
            <p:cNvGrpSpPr/>
            <p:nvPr/>
          </p:nvGrpSpPr>
          <p:grpSpPr>
            <a:xfrm>
              <a:off x="7334172" y="2286237"/>
              <a:ext cx="720238" cy="660317"/>
              <a:chOff x="7008943" y="818158"/>
              <a:chExt cx="275848" cy="252888"/>
            </a:xfrm>
          </p:grpSpPr>
          <p:sp>
            <p:nvSpPr>
              <p:cNvPr id="319" name="Google Shape;319;p12"/>
              <p:cNvSpPr/>
              <p:nvPr/>
            </p:nvSpPr>
            <p:spPr>
              <a:xfrm>
                <a:off x="7099663" y="1013438"/>
                <a:ext cx="94409" cy="57609"/>
              </a:xfrm>
              <a:custGeom>
                <a:rect b="b" l="l" r="r" t="t"/>
                <a:pathLst>
                  <a:path extrusionOk="0" h="562" w="921">
                    <a:moveTo>
                      <a:pt x="460" y="1"/>
                    </a:moveTo>
                    <a:cubicBezTo>
                      <a:pt x="432" y="1"/>
                      <a:pt x="403" y="12"/>
                      <a:pt x="382" y="34"/>
                    </a:cubicBezTo>
                    <a:lnTo>
                      <a:pt x="45" y="371"/>
                    </a:lnTo>
                    <a:cubicBezTo>
                      <a:pt x="0" y="414"/>
                      <a:pt x="0" y="485"/>
                      <a:pt x="45" y="528"/>
                    </a:cubicBezTo>
                    <a:cubicBezTo>
                      <a:pt x="67" y="551"/>
                      <a:pt x="95" y="562"/>
                      <a:pt x="124" y="562"/>
                    </a:cubicBezTo>
                    <a:cubicBezTo>
                      <a:pt x="152" y="562"/>
                      <a:pt x="181" y="551"/>
                      <a:pt x="203" y="528"/>
                    </a:cubicBezTo>
                    <a:lnTo>
                      <a:pt x="459" y="271"/>
                    </a:lnTo>
                    <a:lnTo>
                      <a:pt x="718" y="528"/>
                    </a:lnTo>
                    <a:cubicBezTo>
                      <a:pt x="740" y="552"/>
                      <a:pt x="768" y="561"/>
                      <a:pt x="796" y="561"/>
                    </a:cubicBezTo>
                    <a:cubicBezTo>
                      <a:pt x="826" y="561"/>
                      <a:pt x="854" y="552"/>
                      <a:pt x="875" y="528"/>
                    </a:cubicBezTo>
                    <a:cubicBezTo>
                      <a:pt x="920" y="485"/>
                      <a:pt x="920" y="414"/>
                      <a:pt x="875" y="371"/>
                    </a:cubicBezTo>
                    <a:lnTo>
                      <a:pt x="539" y="34"/>
                    </a:lnTo>
                    <a:cubicBezTo>
                      <a:pt x="517" y="12"/>
                      <a:pt x="489" y="1"/>
                      <a:pt x="460" y="1"/>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0" name="Google Shape;320;p12"/>
              <p:cNvSpPr/>
              <p:nvPr/>
            </p:nvSpPr>
            <p:spPr>
              <a:xfrm>
                <a:off x="7135335" y="978995"/>
                <a:ext cx="23064" cy="57609"/>
              </a:xfrm>
              <a:custGeom>
                <a:rect b="b" l="l" r="r" t="t"/>
                <a:pathLst>
                  <a:path extrusionOk="0" h="562" w="225">
                    <a:moveTo>
                      <a:pt x="111" y="1"/>
                    </a:moveTo>
                    <a:cubicBezTo>
                      <a:pt x="50" y="1"/>
                      <a:pt x="0" y="51"/>
                      <a:pt x="0" y="113"/>
                    </a:cubicBezTo>
                    <a:lnTo>
                      <a:pt x="0" y="448"/>
                    </a:lnTo>
                    <a:cubicBezTo>
                      <a:pt x="0" y="511"/>
                      <a:pt x="50" y="561"/>
                      <a:pt x="111" y="561"/>
                    </a:cubicBezTo>
                    <a:cubicBezTo>
                      <a:pt x="174" y="561"/>
                      <a:pt x="224" y="511"/>
                      <a:pt x="224" y="448"/>
                    </a:cubicBezTo>
                    <a:lnTo>
                      <a:pt x="224" y="113"/>
                    </a:lnTo>
                    <a:cubicBezTo>
                      <a:pt x="224" y="51"/>
                      <a:pt x="174" y="1"/>
                      <a:pt x="111" y="1"/>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1" name="Google Shape;321;p12"/>
              <p:cNvSpPr/>
              <p:nvPr/>
            </p:nvSpPr>
            <p:spPr>
              <a:xfrm>
                <a:off x="7008943" y="818158"/>
                <a:ext cx="275848" cy="22962"/>
              </a:xfrm>
              <a:custGeom>
                <a:rect b="b" l="l" r="r" t="t"/>
                <a:pathLst>
                  <a:path extrusionOk="0" h="224" w="2691">
                    <a:moveTo>
                      <a:pt x="111" y="0"/>
                    </a:moveTo>
                    <a:cubicBezTo>
                      <a:pt x="50" y="0"/>
                      <a:pt x="0" y="50"/>
                      <a:pt x="0" y="111"/>
                    </a:cubicBezTo>
                    <a:cubicBezTo>
                      <a:pt x="0" y="174"/>
                      <a:pt x="50" y="224"/>
                      <a:pt x="111" y="224"/>
                    </a:cubicBezTo>
                    <a:lnTo>
                      <a:pt x="2579" y="224"/>
                    </a:lnTo>
                    <a:cubicBezTo>
                      <a:pt x="2641" y="224"/>
                      <a:pt x="2690" y="174"/>
                      <a:pt x="2690" y="111"/>
                    </a:cubicBezTo>
                    <a:cubicBezTo>
                      <a:pt x="2690" y="50"/>
                      <a:pt x="2641" y="0"/>
                      <a:pt x="2579" y="0"/>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2" name="Google Shape;322;p12"/>
              <p:cNvSpPr/>
              <p:nvPr/>
            </p:nvSpPr>
            <p:spPr>
              <a:xfrm>
                <a:off x="7031802" y="818158"/>
                <a:ext cx="230027" cy="183898"/>
              </a:xfrm>
              <a:custGeom>
                <a:rect b="b" l="l" r="r" t="t"/>
                <a:pathLst>
                  <a:path extrusionOk="0" h="1794" w="2244">
                    <a:moveTo>
                      <a:pt x="114" y="0"/>
                    </a:moveTo>
                    <a:cubicBezTo>
                      <a:pt x="51" y="0"/>
                      <a:pt x="1" y="50"/>
                      <a:pt x="1" y="111"/>
                    </a:cubicBezTo>
                    <a:lnTo>
                      <a:pt x="1" y="1457"/>
                    </a:lnTo>
                    <a:cubicBezTo>
                      <a:pt x="1" y="1643"/>
                      <a:pt x="152" y="1794"/>
                      <a:pt x="337" y="1794"/>
                    </a:cubicBezTo>
                    <a:lnTo>
                      <a:pt x="1907" y="1794"/>
                    </a:lnTo>
                    <a:cubicBezTo>
                      <a:pt x="2093" y="1794"/>
                      <a:pt x="2244" y="1643"/>
                      <a:pt x="2244" y="1457"/>
                    </a:cubicBezTo>
                    <a:lnTo>
                      <a:pt x="2244" y="111"/>
                    </a:lnTo>
                    <a:cubicBezTo>
                      <a:pt x="2244" y="50"/>
                      <a:pt x="2194" y="0"/>
                      <a:pt x="2131" y="0"/>
                    </a:cubicBezTo>
                    <a:cubicBezTo>
                      <a:pt x="2070" y="0"/>
                      <a:pt x="2020" y="50"/>
                      <a:pt x="2020" y="111"/>
                    </a:cubicBezTo>
                    <a:lnTo>
                      <a:pt x="2020" y="1457"/>
                    </a:lnTo>
                    <a:cubicBezTo>
                      <a:pt x="2020" y="1520"/>
                      <a:pt x="1968" y="1570"/>
                      <a:pt x="1907" y="1570"/>
                    </a:cubicBezTo>
                    <a:lnTo>
                      <a:pt x="337" y="1570"/>
                    </a:lnTo>
                    <a:cubicBezTo>
                      <a:pt x="276" y="1570"/>
                      <a:pt x="225" y="1520"/>
                      <a:pt x="225" y="1457"/>
                    </a:cubicBezTo>
                    <a:lnTo>
                      <a:pt x="225" y="111"/>
                    </a:lnTo>
                    <a:cubicBezTo>
                      <a:pt x="225" y="50"/>
                      <a:pt x="175" y="0"/>
                      <a:pt x="114" y="0"/>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pic>
        <p:nvPicPr>
          <p:cNvPr id="323" name="Google Shape;323;p12"/>
          <p:cNvPicPr preferRelativeResize="0"/>
          <p:nvPr/>
        </p:nvPicPr>
        <p:blipFill rotWithShape="1">
          <a:blip r:embed="rId2">
            <a:alphaModFix/>
          </a:blip>
          <a:srcRect b="0" l="0" r="13956" t="0"/>
          <a:stretch/>
        </p:blipFill>
        <p:spPr>
          <a:xfrm>
            <a:off x="10155920" y="5949833"/>
            <a:ext cx="1671009" cy="571801"/>
          </a:xfrm>
          <a:prstGeom prst="rect">
            <a:avLst/>
          </a:prstGeom>
          <a:noFill/>
          <a:ln>
            <a:noFill/>
          </a:ln>
        </p:spPr>
      </p:pic>
      <p:sp>
        <p:nvSpPr>
          <p:cNvPr id="324" name="Google Shape;324;p12"/>
          <p:cNvSpPr txBox="1"/>
          <p:nvPr>
            <p:ph idx="1" type="body"/>
          </p:nvPr>
        </p:nvSpPr>
        <p:spPr>
          <a:xfrm>
            <a:off x="1780700" y="1842000"/>
            <a:ext cx="8953500" cy="2695200"/>
          </a:xfrm>
          <a:prstGeom prst="rect">
            <a:avLst/>
          </a:prstGeom>
        </p:spPr>
        <p:txBody>
          <a:bodyPr anchorCtr="0" anchor="ctr" bIns="121900" lIns="121900" spcFirstLastPara="1" rIns="121900" wrap="square" tIns="121900">
            <a:normAutofit/>
          </a:bodyPr>
          <a:lstStyle>
            <a:lvl1pPr indent="-381000" lvl="0" marL="457200" algn="ctr">
              <a:spcBef>
                <a:spcPts val="0"/>
              </a:spcBef>
              <a:spcAft>
                <a:spcPts val="0"/>
              </a:spcAft>
              <a:buClr>
                <a:schemeClr val="lt1"/>
              </a:buClr>
              <a:buSzPts val="2400"/>
              <a:buChar char="●"/>
              <a:defRPr>
                <a:solidFill>
                  <a:schemeClr val="lt1"/>
                </a:solidFill>
              </a:defRPr>
            </a:lvl1pPr>
            <a:lvl2pPr indent="-349250" lvl="1" marL="914400" algn="ctr">
              <a:spcBef>
                <a:spcPts val="0"/>
              </a:spcBef>
              <a:spcAft>
                <a:spcPts val="0"/>
              </a:spcAft>
              <a:buClr>
                <a:schemeClr val="lt1"/>
              </a:buClr>
              <a:buSzPts val="1900"/>
              <a:buChar char="○"/>
              <a:defRPr>
                <a:solidFill>
                  <a:schemeClr val="lt1"/>
                </a:solidFill>
              </a:defRPr>
            </a:lvl2pPr>
            <a:lvl3pPr indent="-349250" lvl="2" marL="1371600" algn="ctr">
              <a:spcBef>
                <a:spcPts val="0"/>
              </a:spcBef>
              <a:spcAft>
                <a:spcPts val="0"/>
              </a:spcAft>
              <a:buClr>
                <a:schemeClr val="lt1"/>
              </a:buClr>
              <a:buSzPts val="1900"/>
              <a:buChar char="■"/>
              <a:defRPr>
                <a:solidFill>
                  <a:schemeClr val="lt1"/>
                </a:solidFill>
              </a:defRPr>
            </a:lvl3pPr>
            <a:lvl4pPr indent="-349250" lvl="3" marL="1828800" algn="ctr">
              <a:spcBef>
                <a:spcPts val="0"/>
              </a:spcBef>
              <a:spcAft>
                <a:spcPts val="0"/>
              </a:spcAft>
              <a:buClr>
                <a:schemeClr val="lt1"/>
              </a:buClr>
              <a:buSzPts val="1900"/>
              <a:buChar char="●"/>
              <a:defRPr>
                <a:solidFill>
                  <a:schemeClr val="lt1"/>
                </a:solidFill>
              </a:defRPr>
            </a:lvl4pPr>
            <a:lvl5pPr indent="-349250" lvl="4" marL="2286000" algn="ctr">
              <a:spcBef>
                <a:spcPts val="0"/>
              </a:spcBef>
              <a:spcAft>
                <a:spcPts val="0"/>
              </a:spcAft>
              <a:buClr>
                <a:schemeClr val="lt1"/>
              </a:buClr>
              <a:buSzPts val="1900"/>
              <a:buChar char="○"/>
              <a:defRPr>
                <a:solidFill>
                  <a:schemeClr val="lt1"/>
                </a:solidFill>
              </a:defRPr>
            </a:lvl5pPr>
            <a:lvl6pPr indent="-349250" lvl="5" marL="2743200" algn="ctr">
              <a:spcBef>
                <a:spcPts val="0"/>
              </a:spcBef>
              <a:spcAft>
                <a:spcPts val="0"/>
              </a:spcAft>
              <a:buClr>
                <a:schemeClr val="lt1"/>
              </a:buClr>
              <a:buSzPts val="1900"/>
              <a:buChar char="■"/>
              <a:defRPr>
                <a:solidFill>
                  <a:schemeClr val="lt1"/>
                </a:solidFill>
              </a:defRPr>
            </a:lvl6pPr>
            <a:lvl7pPr indent="-349250" lvl="6" marL="3200400" algn="ctr">
              <a:spcBef>
                <a:spcPts val="0"/>
              </a:spcBef>
              <a:spcAft>
                <a:spcPts val="0"/>
              </a:spcAft>
              <a:buClr>
                <a:schemeClr val="lt1"/>
              </a:buClr>
              <a:buSzPts val="1900"/>
              <a:buChar char="●"/>
              <a:defRPr>
                <a:solidFill>
                  <a:schemeClr val="lt1"/>
                </a:solidFill>
              </a:defRPr>
            </a:lvl7pPr>
            <a:lvl8pPr indent="-349250" lvl="7" marL="3657600" algn="ctr">
              <a:spcBef>
                <a:spcPts val="0"/>
              </a:spcBef>
              <a:spcAft>
                <a:spcPts val="0"/>
              </a:spcAft>
              <a:buClr>
                <a:schemeClr val="lt1"/>
              </a:buClr>
              <a:buSzPts val="1900"/>
              <a:buChar char="○"/>
              <a:defRPr>
                <a:solidFill>
                  <a:schemeClr val="lt1"/>
                </a:solidFill>
              </a:defRPr>
            </a:lvl8pPr>
            <a:lvl9pPr indent="-349250" lvl="8" marL="4114800" algn="ctr">
              <a:spcBef>
                <a:spcPts val="0"/>
              </a:spcBef>
              <a:spcAft>
                <a:spcPts val="0"/>
              </a:spcAft>
              <a:buClr>
                <a:schemeClr val="lt1"/>
              </a:buClr>
              <a:buSzPts val="1900"/>
              <a:buChar char="■"/>
              <a:defRPr>
                <a:solidFill>
                  <a:schemeClr val="lt1"/>
                </a:solidFill>
              </a:defRPr>
            </a:lvl9pPr>
          </a:lstStyle>
          <a:p/>
        </p:txBody>
      </p:sp>
      <p:sp>
        <p:nvSpPr>
          <p:cNvPr id="325" name="Google Shape;325;p12"/>
          <p:cNvSpPr txBox="1"/>
          <p:nvPr>
            <p:ph type="title"/>
          </p:nvPr>
        </p:nvSpPr>
        <p:spPr>
          <a:xfrm>
            <a:off x="378800" y="438800"/>
            <a:ext cx="10743900" cy="722100"/>
          </a:xfrm>
          <a:prstGeom prst="rect">
            <a:avLst/>
          </a:prstGeom>
        </p:spPr>
        <p:txBody>
          <a:bodyPr anchorCtr="0" anchor="t" bIns="121900" lIns="121900" spcFirstLastPara="1" rIns="121900" wrap="square" tIns="121900">
            <a:normAutofit/>
          </a:bodyPr>
          <a:lstStyle>
            <a:lvl1pPr lvl="0" rtl="0">
              <a:spcBef>
                <a:spcPts val="0"/>
              </a:spcBef>
              <a:spcAft>
                <a:spcPts val="0"/>
              </a:spcAft>
              <a:buClr>
                <a:schemeClr val="lt1"/>
              </a:buClr>
              <a:buSzPts val="3500"/>
              <a:buNone/>
              <a:defRPr>
                <a:solidFill>
                  <a:schemeClr val="lt1"/>
                </a:solidFill>
                <a:latin typeface="Work Sans Medium"/>
                <a:ea typeface="Work Sans Medium"/>
                <a:cs typeface="Work Sans Medium"/>
                <a:sym typeface="Work Sans Medium"/>
              </a:defRPr>
            </a:lvl1pPr>
            <a:lvl2pPr lvl="1" rtl="0">
              <a:spcBef>
                <a:spcPts val="0"/>
              </a:spcBef>
              <a:spcAft>
                <a:spcPts val="0"/>
              </a:spcAft>
              <a:buSzPts val="3500"/>
              <a:buNone/>
              <a:defRPr>
                <a:latin typeface="Work Sans Medium"/>
                <a:ea typeface="Work Sans Medium"/>
                <a:cs typeface="Work Sans Medium"/>
                <a:sym typeface="Work Sans Medium"/>
              </a:defRPr>
            </a:lvl2pPr>
            <a:lvl3pPr lvl="2" rtl="0">
              <a:spcBef>
                <a:spcPts val="0"/>
              </a:spcBef>
              <a:spcAft>
                <a:spcPts val="0"/>
              </a:spcAft>
              <a:buSzPts val="3500"/>
              <a:buNone/>
              <a:defRPr>
                <a:latin typeface="Work Sans Medium"/>
                <a:ea typeface="Work Sans Medium"/>
                <a:cs typeface="Work Sans Medium"/>
                <a:sym typeface="Work Sans Medium"/>
              </a:defRPr>
            </a:lvl3pPr>
            <a:lvl4pPr lvl="3" rtl="0">
              <a:spcBef>
                <a:spcPts val="0"/>
              </a:spcBef>
              <a:spcAft>
                <a:spcPts val="0"/>
              </a:spcAft>
              <a:buSzPts val="3500"/>
              <a:buNone/>
              <a:defRPr>
                <a:latin typeface="Work Sans Medium"/>
                <a:ea typeface="Work Sans Medium"/>
                <a:cs typeface="Work Sans Medium"/>
                <a:sym typeface="Work Sans Medium"/>
              </a:defRPr>
            </a:lvl4pPr>
            <a:lvl5pPr lvl="4" rtl="0">
              <a:spcBef>
                <a:spcPts val="0"/>
              </a:spcBef>
              <a:spcAft>
                <a:spcPts val="0"/>
              </a:spcAft>
              <a:buSzPts val="3500"/>
              <a:buNone/>
              <a:defRPr>
                <a:latin typeface="Work Sans Medium"/>
                <a:ea typeface="Work Sans Medium"/>
                <a:cs typeface="Work Sans Medium"/>
                <a:sym typeface="Work Sans Medium"/>
              </a:defRPr>
            </a:lvl5pPr>
            <a:lvl6pPr lvl="5" rtl="0">
              <a:spcBef>
                <a:spcPts val="0"/>
              </a:spcBef>
              <a:spcAft>
                <a:spcPts val="0"/>
              </a:spcAft>
              <a:buSzPts val="3500"/>
              <a:buNone/>
              <a:defRPr>
                <a:latin typeface="Work Sans Medium"/>
                <a:ea typeface="Work Sans Medium"/>
                <a:cs typeface="Work Sans Medium"/>
                <a:sym typeface="Work Sans Medium"/>
              </a:defRPr>
            </a:lvl6pPr>
            <a:lvl7pPr lvl="6" rtl="0">
              <a:spcBef>
                <a:spcPts val="0"/>
              </a:spcBef>
              <a:spcAft>
                <a:spcPts val="0"/>
              </a:spcAft>
              <a:buSzPts val="3500"/>
              <a:buNone/>
              <a:defRPr>
                <a:latin typeface="Work Sans Medium"/>
                <a:ea typeface="Work Sans Medium"/>
                <a:cs typeface="Work Sans Medium"/>
                <a:sym typeface="Work Sans Medium"/>
              </a:defRPr>
            </a:lvl7pPr>
            <a:lvl8pPr lvl="7" rtl="0">
              <a:spcBef>
                <a:spcPts val="0"/>
              </a:spcBef>
              <a:spcAft>
                <a:spcPts val="0"/>
              </a:spcAft>
              <a:buSzPts val="3500"/>
              <a:buNone/>
              <a:defRPr>
                <a:latin typeface="Work Sans Medium"/>
                <a:ea typeface="Work Sans Medium"/>
                <a:cs typeface="Work Sans Medium"/>
                <a:sym typeface="Work Sans Medium"/>
              </a:defRPr>
            </a:lvl8pPr>
            <a:lvl9pPr lvl="8" rtl="0">
              <a:spcBef>
                <a:spcPts val="0"/>
              </a:spcBef>
              <a:spcAft>
                <a:spcPts val="0"/>
              </a:spcAft>
              <a:buSzPts val="3500"/>
              <a:buNone/>
              <a:defRPr>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39">
          <p15:clr>
            <a:srgbClr val="FA7B17"/>
          </p15:clr>
        </p15:guide>
        <p15:guide id="2" pos="7450">
          <p15:clr>
            <a:srgbClr val="FA7B17"/>
          </p15:clr>
        </p15:guide>
        <p15:guide id="3" orient="horz" pos="252">
          <p15:clr>
            <a:srgbClr val="FA7B17"/>
          </p15:clr>
        </p15:guide>
        <p15:guide id="4" orient="horz" pos="4064">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ueba">
  <p:cSld name="CUSTOM_2">
    <p:bg>
      <p:bgPr>
        <a:solidFill>
          <a:schemeClr val="dk1"/>
        </a:solidFill>
      </p:bgPr>
    </p:bg>
    <p:spTree>
      <p:nvGrpSpPr>
        <p:cNvPr id="326" name="Shape 326"/>
        <p:cNvGrpSpPr/>
        <p:nvPr/>
      </p:nvGrpSpPr>
      <p:grpSpPr>
        <a:xfrm>
          <a:off x="0" y="0"/>
          <a:ext cx="0" cy="0"/>
          <a:chOff x="0" y="0"/>
          <a:chExt cx="0" cy="0"/>
        </a:xfrm>
      </p:grpSpPr>
      <p:pic>
        <p:nvPicPr>
          <p:cNvPr id="327" name="Google Shape;327;p13"/>
          <p:cNvPicPr preferRelativeResize="0"/>
          <p:nvPr/>
        </p:nvPicPr>
        <p:blipFill rotWithShape="1">
          <a:blip r:embed="rId2">
            <a:alphaModFix amt="81000"/>
          </a:blip>
          <a:srcRect b="0" l="0" r="0" t="11863"/>
          <a:stretch/>
        </p:blipFill>
        <p:spPr>
          <a:xfrm>
            <a:off x="0" y="0"/>
            <a:ext cx="12192001" cy="6869067"/>
          </a:xfrm>
          <a:prstGeom prst="rect">
            <a:avLst/>
          </a:prstGeom>
          <a:noFill/>
          <a:ln>
            <a:noFill/>
          </a:ln>
        </p:spPr>
      </p:pic>
      <p:sp>
        <p:nvSpPr>
          <p:cNvPr id="328" name="Google Shape;328;p13"/>
          <p:cNvSpPr/>
          <p:nvPr/>
        </p:nvSpPr>
        <p:spPr>
          <a:xfrm>
            <a:off x="200" y="-67"/>
            <a:ext cx="12191700" cy="6869100"/>
          </a:xfrm>
          <a:prstGeom prst="rect">
            <a:avLst/>
          </a:prstGeom>
          <a:gradFill>
            <a:gsLst>
              <a:gs pos="0">
                <a:srgbClr val="CC00CC"/>
              </a:gs>
              <a:gs pos="41000">
                <a:srgbClr val="CC00CC">
                  <a:alpha val="14901"/>
                </a:srgbClr>
              </a:gs>
              <a:gs pos="100000">
                <a:srgbClr val="FFFFFF">
                  <a:alpha val="0"/>
                </a:srgbClr>
              </a:gs>
            </a:gsLst>
            <a:lin ang="18900044"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9" name="Google Shape;329;p13"/>
          <p:cNvSpPr/>
          <p:nvPr/>
        </p:nvSpPr>
        <p:spPr>
          <a:xfrm>
            <a:off x="-6941567" y="-2219567"/>
            <a:ext cx="11979300" cy="11979600"/>
          </a:xfrm>
          <a:prstGeom prst="ellipse">
            <a:avLst/>
          </a:prstGeom>
          <a:noFill/>
          <a:ln cap="flat" cmpd="sng" w="28575">
            <a:solidFill>
              <a:srgbClr val="FFFFFF"/>
            </a:solidFill>
            <a:prstDash val="solid"/>
            <a:round/>
            <a:headEnd len="sm" w="sm" type="none"/>
            <a:tailEnd len="sm" w="sm" type="none"/>
          </a:ln>
        </p:spPr>
        <p:txBody>
          <a:bodyPr anchorCtr="0" anchor="ctr" bIns="162525" lIns="162525" spcFirstLastPara="1" rIns="162525" wrap="square" tIns="16252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330" name="Google Shape;330;p13"/>
          <p:cNvSpPr txBox="1"/>
          <p:nvPr/>
        </p:nvSpPr>
        <p:spPr>
          <a:xfrm>
            <a:off x="5617329" y="2886833"/>
            <a:ext cx="5558700" cy="1978500"/>
          </a:xfrm>
          <a:prstGeom prst="rect">
            <a:avLst/>
          </a:prstGeom>
          <a:noFill/>
          <a:ln>
            <a:noFill/>
          </a:ln>
        </p:spPr>
        <p:txBody>
          <a:bodyPr anchorCtr="0" anchor="t" bIns="162525" lIns="162525" spcFirstLastPara="1" rIns="162525" wrap="square" tIns="162525">
            <a:spAutoFit/>
          </a:bodyPr>
          <a:lstStyle/>
          <a:p>
            <a:pPr indent="0" lvl="0" marL="0" marR="0" rtl="0" algn="l">
              <a:lnSpc>
                <a:spcPct val="80000"/>
              </a:lnSpc>
              <a:spcBef>
                <a:spcPts val="0"/>
              </a:spcBef>
              <a:spcAft>
                <a:spcPts val="0"/>
              </a:spcAft>
              <a:buClr>
                <a:srgbClr val="000000"/>
              </a:buClr>
              <a:buSzPts val="8000"/>
              <a:buFont typeface="Arial"/>
              <a:buNone/>
            </a:pPr>
            <a:r>
              <a:rPr b="1" i="0" lang="es-419" sz="6700" u="none" cap="none" strike="noStrike">
                <a:solidFill>
                  <a:srgbClr val="FFFFFF"/>
                </a:solidFill>
                <a:latin typeface="Sora"/>
                <a:ea typeface="Sora"/>
                <a:cs typeface="Sora"/>
                <a:sym typeface="Sora"/>
              </a:rPr>
              <a:t>Ponte </a:t>
            </a:r>
            <a:endParaRPr b="1" i="0" sz="6700" u="none" cap="none" strike="noStrike">
              <a:solidFill>
                <a:srgbClr val="FFFFFF"/>
              </a:solidFill>
              <a:latin typeface="Sora"/>
              <a:ea typeface="Sora"/>
              <a:cs typeface="Sora"/>
              <a:sym typeface="Sora"/>
            </a:endParaRPr>
          </a:p>
          <a:p>
            <a:pPr indent="0" lvl="0" marL="0" marR="0" rtl="0" algn="l">
              <a:lnSpc>
                <a:spcPct val="80000"/>
              </a:lnSpc>
              <a:spcBef>
                <a:spcPts val="0"/>
              </a:spcBef>
              <a:spcAft>
                <a:spcPts val="0"/>
              </a:spcAft>
              <a:buClr>
                <a:srgbClr val="000000"/>
              </a:buClr>
              <a:buSzPts val="8000"/>
              <a:buFont typeface="Arial"/>
              <a:buNone/>
            </a:pPr>
            <a:r>
              <a:rPr i="0" lang="es-419" sz="6700" u="none" cap="none" strike="noStrike">
                <a:solidFill>
                  <a:srgbClr val="FFFFFF"/>
                </a:solidFill>
                <a:latin typeface="Sora"/>
                <a:ea typeface="Sora"/>
                <a:cs typeface="Sora"/>
                <a:sym typeface="Sora"/>
              </a:rPr>
              <a:t>a </a:t>
            </a:r>
            <a:r>
              <a:rPr i="0" lang="es-419" sz="6700" u="none" cap="none" strike="noStrike">
                <a:solidFill>
                  <a:srgbClr val="CC00CC"/>
                </a:solidFill>
                <a:latin typeface="Sora"/>
                <a:ea typeface="Sora"/>
                <a:cs typeface="Sora"/>
                <a:sym typeface="Sora"/>
              </a:rPr>
              <a:t>prueba</a:t>
            </a:r>
            <a:endParaRPr i="0" sz="6700" u="none" cap="none" strike="noStrike">
              <a:solidFill>
                <a:srgbClr val="CC00CC"/>
              </a:solidFill>
              <a:latin typeface="Sora"/>
              <a:ea typeface="Sora"/>
              <a:cs typeface="Sora"/>
              <a:sym typeface="Sora"/>
            </a:endParaRPr>
          </a:p>
        </p:txBody>
      </p:sp>
      <p:sp>
        <p:nvSpPr>
          <p:cNvPr id="331" name="Google Shape;331;p13"/>
          <p:cNvSpPr/>
          <p:nvPr/>
        </p:nvSpPr>
        <p:spPr>
          <a:xfrm>
            <a:off x="11826933" y="-56500"/>
            <a:ext cx="378900" cy="79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332" name="Google Shape;332;p13"/>
          <p:cNvPicPr preferRelativeResize="0"/>
          <p:nvPr/>
        </p:nvPicPr>
        <p:blipFill>
          <a:blip r:embed="rId3">
            <a:alphaModFix/>
          </a:blip>
          <a:stretch>
            <a:fillRect/>
          </a:stretch>
        </p:blipFill>
        <p:spPr>
          <a:xfrm>
            <a:off x="10226933" y="6065895"/>
            <a:ext cx="1498399" cy="414104"/>
          </a:xfrm>
          <a:prstGeom prst="rect">
            <a:avLst/>
          </a:prstGeom>
          <a:noFill/>
          <a:ln>
            <a:noFill/>
          </a:ln>
        </p:spPr>
      </p:pic>
      <p:sp>
        <p:nvSpPr>
          <p:cNvPr id="333" name="Google Shape;333;p13"/>
          <p:cNvSpPr txBox="1"/>
          <p:nvPr/>
        </p:nvSpPr>
        <p:spPr>
          <a:xfrm>
            <a:off x="7977833" y="402900"/>
            <a:ext cx="3159900" cy="492600"/>
          </a:xfrm>
          <a:prstGeom prst="rect">
            <a:avLst/>
          </a:prstGeom>
          <a:noFill/>
          <a:ln>
            <a:noFill/>
          </a:ln>
        </p:spPr>
        <p:txBody>
          <a:bodyPr anchorCtr="0" anchor="t" bIns="121900" lIns="121900" spcFirstLastPara="1" rIns="121900" wrap="square" tIns="121900">
            <a:spAutoFit/>
          </a:bodyPr>
          <a:lstStyle/>
          <a:p>
            <a:pPr indent="0" lvl="0" marL="0" marR="0" rtl="0" algn="r">
              <a:lnSpc>
                <a:spcPct val="100000"/>
              </a:lnSpc>
              <a:spcBef>
                <a:spcPts val="0"/>
              </a:spcBef>
              <a:spcAft>
                <a:spcPts val="0"/>
              </a:spcAft>
              <a:buClr>
                <a:srgbClr val="000000"/>
              </a:buClr>
              <a:buSzPts val="1900"/>
              <a:buFont typeface="Arial"/>
              <a:buNone/>
            </a:pPr>
            <a:r>
              <a:rPr i="1" lang="es-419" sz="1600">
                <a:solidFill>
                  <a:schemeClr val="lt1"/>
                </a:solidFill>
                <a:latin typeface="Sora SemiBold"/>
                <a:ea typeface="Sora SemiBold"/>
                <a:cs typeface="Sora SemiBold"/>
                <a:sym typeface="Sora SemiBold"/>
              </a:rPr>
              <a:t>Ciencia de Datos y AI</a:t>
            </a:r>
            <a:endParaRPr b="0" i="1" sz="1600" u="none" cap="none" strike="noStrike">
              <a:solidFill>
                <a:schemeClr val="lt1"/>
              </a:solidFill>
              <a:latin typeface="Sora SemiBold"/>
              <a:ea typeface="Sora SemiBold"/>
              <a:cs typeface="Sora SemiBold"/>
              <a:sym typeface="Sora SemiBold"/>
            </a:endParaRPr>
          </a:p>
        </p:txBody>
      </p:sp>
      <p:grpSp>
        <p:nvGrpSpPr>
          <p:cNvPr id="334" name="Google Shape;334;p13"/>
          <p:cNvGrpSpPr/>
          <p:nvPr/>
        </p:nvGrpSpPr>
        <p:grpSpPr>
          <a:xfrm>
            <a:off x="11310083" y="341308"/>
            <a:ext cx="570268" cy="615608"/>
            <a:chOff x="3398625" y="2806025"/>
            <a:chExt cx="521650" cy="563125"/>
          </a:xfrm>
        </p:grpSpPr>
        <p:sp>
          <p:nvSpPr>
            <p:cNvPr id="335" name="Google Shape;335;p13"/>
            <p:cNvSpPr/>
            <p:nvPr/>
          </p:nvSpPr>
          <p:spPr>
            <a:xfrm>
              <a:off x="3496525" y="2962800"/>
              <a:ext cx="105575" cy="150650"/>
            </a:xfrm>
            <a:custGeom>
              <a:rect b="b" l="l" r="r" t="t"/>
              <a:pathLst>
                <a:path extrusionOk="0" h="6026" w="4223">
                  <a:moveTo>
                    <a:pt x="3114" y="1"/>
                  </a:moveTo>
                  <a:cubicBezTo>
                    <a:pt x="2857" y="1"/>
                    <a:pt x="2600" y="98"/>
                    <a:pt x="2406" y="292"/>
                  </a:cubicBezTo>
                  <a:lnTo>
                    <a:pt x="400" y="2309"/>
                  </a:lnTo>
                  <a:cubicBezTo>
                    <a:pt x="1" y="2697"/>
                    <a:pt x="1" y="3327"/>
                    <a:pt x="400" y="3726"/>
                  </a:cubicBezTo>
                  <a:lnTo>
                    <a:pt x="2406" y="5732"/>
                  </a:lnTo>
                  <a:cubicBezTo>
                    <a:pt x="2605" y="5931"/>
                    <a:pt x="2857" y="6026"/>
                    <a:pt x="3120" y="6026"/>
                  </a:cubicBezTo>
                  <a:cubicBezTo>
                    <a:pt x="3372" y="6026"/>
                    <a:pt x="3634" y="5931"/>
                    <a:pt x="3823" y="5732"/>
                  </a:cubicBezTo>
                  <a:cubicBezTo>
                    <a:pt x="4222" y="5343"/>
                    <a:pt x="4222" y="4703"/>
                    <a:pt x="3823" y="4314"/>
                  </a:cubicBezTo>
                  <a:lnTo>
                    <a:pt x="2532" y="3012"/>
                  </a:lnTo>
                  <a:lnTo>
                    <a:pt x="3823" y="1710"/>
                  </a:lnTo>
                  <a:cubicBezTo>
                    <a:pt x="4222" y="1321"/>
                    <a:pt x="4222" y="681"/>
                    <a:pt x="3823" y="292"/>
                  </a:cubicBezTo>
                  <a:cubicBezTo>
                    <a:pt x="3629" y="98"/>
                    <a:pt x="3372" y="1"/>
                    <a:pt x="3114"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6" name="Google Shape;336;p13"/>
            <p:cNvSpPr/>
            <p:nvPr/>
          </p:nvSpPr>
          <p:spPr>
            <a:xfrm>
              <a:off x="3647225" y="2962800"/>
              <a:ext cx="105550" cy="150650"/>
            </a:xfrm>
            <a:custGeom>
              <a:rect b="b" l="l" r="r" t="t"/>
              <a:pathLst>
                <a:path extrusionOk="0" h="6026" w="4222">
                  <a:moveTo>
                    <a:pt x="1108" y="1"/>
                  </a:moveTo>
                  <a:cubicBezTo>
                    <a:pt x="851" y="1"/>
                    <a:pt x="594" y="98"/>
                    <a:pt x="399" y="292"/>
                  </a:cubicBezTo>
                  <a:cubicBezTo>
                    <a:pt x="0" y="681"/>
                    <a:pt x="0" y="1321"/>
                    <a:pt x="399" y="1710"/>
                  </a:cubicBezTo>
                  <a:lnTo>
                    <a:pt x="1702" y="3012"/>
                  </a:lnTo>
                  <a:lnTo>
                    <a:pt x="399" y="4314"/>
                  </a:lnTo>
                  <a:cubicBezTo>
                    <a:pt x="0" y="4703"/>
                    <a:pt x="0" y="5343"/>
                    <a:pt x="399" y="5732"/>
                  </a:cubicBezTo>
                  <a:cubicBezTo>
                    <a:pt x="589" y="5931"/>
                    <a:pt x="851" y="6026"/>
                    <a:pt x="1103" y="6026"/>
                  </a:cubicBezTo>
                  <a:cubicBezTo>
                    <a:pt x="1366" y="6026"/>
                    <a:pt x="1618" y="5931"/>
                    <a:pt x="1817" y="5732"/>
                  </a:cubicBezTo>
                  <a:lnTo>
                    <a:pt x="3833" y="3726"/>
                  </a:lnTo>
                  <a:cubicBezTo>
                    <a:pt x="4222" y="3327"/>
                    <a:pt x="4222" y="2697"/>
                    <a:pt x="3833" y="2309"/>
                  </a:cubicBezTo>
                  <a:lnTo>
                    <a:pt x="1817" y="292"/>
                  </a:lnTo>
                  <a:cubicBezTo>
                    <a:pt x="1623" y="98"/>
                    <a:pt x="1366" y="1"/>
                    <a:pt x="1108"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7" name="Google Shape;337;p13"/>
            <p:cNvSpPr/>
            <p:nvPr/>
          </p:nvSpPr>
          <p:spPr>
            <a:xfrm>
              <a:off x="3398625" y="2806025"/>
              <a:ext cx="521650" cy="563125"/>
            </a:xfrm>
            <a:custGeom>
              <a:rect b="b" l="l" r="r" t="t"/>
              <a:pathLst>
                <a:path extrusionOk="0" h="22525" w="20866">
                  <a:moveTo>
                    <a:pt x="9041" y="2017"/>
                  </a:moveTo>
                  <a:cubicBezTo>
                    <a:pt x="12916" y="2017"/>
                    <a:pt x="16077" y="5167"/>
                    <a:pt x="16077" y="9052"/>
                  </a:cubicBezTo>
                  <a:cubicBezTo>
                    <a:pt x="16077" y="12927"/>
                    <a:pt x="12916" y="16088"/>
                    <a:pt x="9041" y="16088"/>
                  </a:cubicBezTo>
                  <a:cubicBezTo>
                    <a:pt x="5167" y="16088"/>
                    <a:pt x="2006" y="12927"/>
                    <a:pt x="2006" y="9052"/>
                  </a:cubicBezTo>
                  <a:cubicBezTo>
                    <a:pt x="2006" y="5167"/>
                    <a:pt x="5167" y="2017"/>
                    <a:pt x="9041" y="2017"/>
                  </a:cubicBezTo>
                  <a:close/>
                  <a:moveTo>
                    <a:pt x="15468" y="15405"/>
                  </a:moveTo>
                  <a:lnTo>
                    <a:pt x="18177" y="18335"/>
                  </a:lnTo>
                  <a:lnTo>
                    <a:pt x="18524" y="18776"/>
                  </a:lnTo>
                  <a:cubicBezTo>
                    <a:pt x="18734" y="19038"/>
                    <a:pt x="18828" y="19343"/>
                    <a:pt x="18807" y="19647"/>
                  </a:cubicBezTo>
                  <a:cubicBezTo>
                    <a:pt x="18786" y="19931"/>
                    <a:pt x="18671" y="20162"/>
                    <a:pt x="18471" y="20319"/>
                  </a:cubicBezTo>
                  <a:cubicBezTo>
                    <a:pt x="18307" y="20452"/>
                    <a:pt x="18106" y="20515"/>
                    <a:pt x="17898" y="20515"/>
                  </a:cubicBezTo>
                  <a:cubicBezTo>
                    <a:pt x="17560" y="20515"/>
                    <a:pt x="17202" y="20348"/>
                    <a:pt x="16949" y="20036"/>
                  </a:cubicBezTo>
                  <a:lnTo>
                    <a:pt x="16739" y="19773"/>
                  </a:lnTo>
                  <a:lnTo>
                    <a:pt x="13903" y="16665"/>
                  </a:lnTo>
                  <a:cubicBezTo>
                    <a:pt x="14470" y="16298"/>
                    <a:pt x="14995" y="15878"/>
                    <a:pt x="15468" y="15405"/>
                  </a:cubicBezTo>
                  <a:close/>
                  <a:moveTo>
                    <a:pt x="9041" y="0"/>
                  </a:moveTo>
                  <a:cubicBezTo>
                    <a:pt x="4053" y="0"/>
                    <a:pt x="0" y="4064"/>
                    <a:pt x="0" y="9052"/>
                  </a:cubicBezTo>
                  <a:cubicBezTo>
                    <a:pt x="0" y="14029"/>
                    <a:pt x="4053" y="18093"/>
                    <a:pt x="9041" y="18093"/>
                  </a:cubicBezTo>
                  <a:cubicBezTo>
                    <a:pt x="10112" y="18093"/>
                    <a:pt x="11131" y="17894"/>
                    <a:pt x="12087" y="17558"/>
                  </a:cubicBezTo>
                  <a:cubicBezTo>
                    <a:pt x="12118" y="17610"/>
                    <a:pt x="12129" y="17663"/>
                    <a:pt x="12171" y="17715"/>
                  </a:cubicBezTo>
                  <a:lnTo>
                    <a:pt x="15352" y="21254"/>
                  </a:lnTo>
                  <a:lnTo>
                    <a:pt x="15384" y="21286"/>
                  </a:lnTo>
                  <a:cubicBezTo>
                    <a:pt x="16024" y="22094"/>
                    <a:pt x="16970" y="22525"/>
                    <a:pt x="17904" y="22525"/>
                  </a:cubicBezTo>
                  <a:cubicBezTo>
                    <a:pt x="18555" y="22525"/>
                    <a:pt x="19196" y="22315"/>
                    <a:pt x="19721" y="21895"/>
                  </a:cubicBezTo>
                  <a:cubicBezTo>
                    <a:pt x="20361" y="21380"/>
                    <a:pt x="20750" y="20634"/>
                    <a:pt x="20813" y="19794"/>
                  </a:cubicBezTo>
                  <a:cubicBezTo>
                    <a:pt x="20865" y="18986"/>
                    <a:pt x="20613" y="18177"/>
                    <a:pt x="20099" y="17526"/>
                  </a:cubicBezTo>
                  <a:lnTo>
                    <a:pt x="19794" y="17138"/>
                  </a:lnTo>
                  <a:lnTo>
                    <a:pt x="19794" y="17127"/>
                  </a:lnTo>
                  <a:lnTo>
                    <a:pt x="19637" y="16959"/>
                  </a:lnTo>
                  <a:lnTo>
                    <a:pt x="19605" y="16907"/>
                  </a:lnTo>
                  <a:lnTo>
                    <a:pt x="19605" y="16917"/>
                  </a:lnTo>
                  <a:lnTo>
                    <a:pt x="16865" y="13924"/>
                  </a:lnTo>
                  <a:cubicBezTo>
                    <a:pt x="16823" y="13882"/>
                    <a:pt x="16770" y="13851"/>
                    <a:pt x="16718" y="13809"/>
                  </a:cubicBezTo>
                  <a:cubicBezTo>
                    <a:pt x="17579" y="12423"/>
                    <a:pt x="18083" y="10795"/>
                    <a:pt x="18083" y="9052"/>
                  </a:cubicBezTo>
                  <a:cubicBezTo>
                    <a:pt x="18083" y="4064"/>
                    <a:pt x="14029" y="0"/>
                    <a:pt x="9041"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Tree>
  </p:cSld>
  <p:clrMapOvr>
    <a:masterClrMapping/>
  </p:clrMapOvr>
  <p:extLst>
    <p:ext uri="{DCECCB84-F9BA-43D5-87BE-67443E8EF086}">
      <p15:sldGuideLst>
        <p15:guide id="1" pos="239">
          <p15:clr>
            <a:srgbClr val="FA7B17"/>
          </p15:clr>
        </p15:guide>
        <p15:guide id="2" pos="7450">
          <p15:clr>
            <a:srgbClr val="FA7B17"/>
          </p15:clr>
        </p15:guide>
        <p15:guide id="3" orient="horz" pos="216">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das">
  <p:cSld name="CUSTOM_2_1">
    <p:bg>
      <p:bgPr>
        <a:solidFill>
          <a:srgbClr val="ADCF07"/>
        </a:solidFill>
      </p:bgPr>
    </p:bg>
    <p:spTree>
      <p:nvGrpSpPr>
        <p:cNvPr id="338" name="Shape 338"/>
        <p:cNvGrpSpPr/>
        <p:nvPr/>
      </p:nvGrpSpPr>
      <p:grpSpPr>
        <a:xfrm>
          <a:off x="0" y="0"/>
          <a:ext cx="0" cy="0"/>
          <a:chOff x="0" y="0"/>
          <a:chExt cx="0" cy="0"/>
        </a:xfrm>
      </p:grpSpPr>
      <p:sp>
        <p:nvSpPr>
          <p:cNvPr id="339" name="Google Shape;339;p14"/>
          <p:cNvSpPr/>
          <p:nvPr/>
        </p:nvSpPr>
        <p:spPr>
          <a:xfrm>
            <a:off x="-698700" y="1590797"/>
            <a:ext cx="14381700" cy="13293600"/>
          </a:xfrm>
          <a:prstGeom prst="ellipse">
            <a:avLst/>
          </a:prstGeom>
          <a:noFill/>
          <a:ln cap="flat" cmpd="sng" w="19050">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0" name="Google Shape;340;p14"/>
          <p:cNvSpPr/>
          <p:nvPr/>
        </p:nvSpPr>
        <p:spPr>
          <a:xfrm>
            <a:off x="-8285600" y="-6232403"/>
            <a:ext cx="14381700" cy="13293600"/>
          </a:xfrm>
          <a:prstGeom prst="ellipse">
            <a:avLst/>
          </a:prstGeom>
          <a:noFill/>
          <a:ln cap="flat" cmpd="sng" w="38100">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1" name="Google Shape;341;p14"/>
          <p:cNvSpPr txBox="1"/>
          <p:nvPr/>
        </p:nvSpPr>
        <p:spPr>
          <a:xfrm>
            <a:off x="7977833" y="402900"/>
            <a:ext cx="3159900" cy="492600"/>
          </a:xfrm>
          <a:prstGeom prst="rect">
            <a:avLst/>
          </a:prstGeom>
          <a:noFill/>
          <a:ln>
            <a:noFill/>
          </a:ln>
        </p:spPr>
        <p:txBody>
          <a:bodyPr anchorCtr="0" anchor="t" bIns="121900" lIns="121900" spcFirstLastPara="1" rIns="121900" wrap="square" tIns="121900">
            <a:spAutoFit/>
          </a:bodyPr>
          <a:lstStyle/>
          <a:p>
            <a:pPr indent="0" lvl="0" marL="0" marR="0" rtl="0" algn="r">
              <a:lnSpc>
                <a:spcPct val="100000"/>
              </a:lnSpc>
              <a:spcBef>
                <a:spcPts val="0"/>
              </a:spcBef>
              <a:spcAft>
                <a:spcPts val="0"/>
              </a:spcAft>
              <a:buClr>
                <a:srgbClr val="000000"/>
              </a:buClr>
              <a:buSzPts val="1900"/>
              <a:buFont typeface="Arial"/>
              <a:buNone/>
            </a:pPr>
            <a:r>
              <a:rPr i="1" lang="es-419" sz="1600">
                <a:solidFill>
                  <a:schemeClr val="lt1"/>
                </a:solidFill>
                <a:latin typeface="Sora SemiBold"/>
                <a:ea typeface="Sora SemiBold"/>
                <a:cs typeface="Sora SemiBold"/>
                <a:sym typeface="Sora SemiBold"/>
              </a:rPr>
              <a:t>Ciencia de Datos y AI</a:t>
            </a:r>
            <a:endParaRPr b="0" i="1" sz="1600" u="none" cap="none" strike="noStrike">
              <a:solidFill>
                <a:schemeClr val="lt1"/>
              </a:solidFill>
              <a:latin typeface="Sora SemiBold"/>
              <a:ea typeface="Sora SemiBold"/>
              <a:cs typeface="Sora SemiBold"/>
              <a:sym typeface="Sora SemiBold"/>
            </a:endParaRPr>
          </a:p>
        </p:txBody>
      </p:sp>
      <p:grpSp>
        <p:nvGrpSpPr>
          <p:cNvPr id="342" name="Google Shape;342;p14"/>
          <p:cNvGrpSpPr/>
          <p:nvPr/>
        </p:nvGrpSpPr>
        <p:grpSpPr>
          <a:xfrm>
            <a:off x="11310083" y="341308"/>
            <a:ext cx="570268" cy="615608"/>
            <a:chOff x="3398625" y="2806025"/>
            <a:chExt cx="521650" cy="563125"/>
          </a:xfrm>
        </p:grpSpPr>
        <p:sp>
          <p:nvSpPr>
            <p:cNvPr id="343" name="Google Shape;343;p14"/>
            <p:cNvSpPr/>
            <p:nvPr/>
          </p:nvSpPr>
          <p:spPr>
            <a:xfrm>
              <a:off x="3496525" y="2962800"/>
              <a:ext cx="105575" cy="150650"/>
            </a:xfrm>
            <a:custGeom>
              <a:rect b="b" l="l" r="r" t="t"/>
              <a:pathLst>
                <a:path extrusionOk="0" h="6026" w="4223">
                  <a:moveTo>
                    <a:pt x="3114" y="1"/>
                  </a:moveTo>
                  <a:cubicBezTo>
                    <a:pt x="2857" y="1"/>
                    <a:pt x="2600" y="98"/>
                    <a:pt x="2406" y="292"/>
                  </a:cubicBezTo>
                  <a:lnTo>
                    <a:pt x="400" y="2309"/>
                  </a:lnTo>
                  <a:cubicBezTo>
                    <a:pt x="1" y="2697"/>
                    <a:pt x="1" y="3327"/>
                    <a:pt x="400" y="3726"/>
                  </a:cubicBezTo>
                  <a:lnTo>
                    <a:pt x="2406" y="5732"/>
                  </a:lnTo>
                  <a:cubicBezTo>
                    <a:pt x="2605" y="5931"/>
                    <a:pt x="2857" y="6026"/>
                    <a:pt x="3120" y="6026"/>
                  </a:cubicBezTo>
                  <a:cubicBezTo>
                    <a:pt x="3372" y="6026"/>
                    <a:pt x="3634" y="5931"/>
                    <a:pt x="3823" y="5732"/>
                  </a:cubicBezTo>
                  <a:cubicBezTo>
                    <a:pt x="4222" y="5343"/>
                    <a:pt x="4222" y="4703"/>
                    <a:pt x="3823" y="4314"/>
                  </a:cubicBezTo>
                  <a:lnTo>
                    <a:pt x="2532" y="3012"/>
                  </a:lnTo>
                  <a:lnTo>
                    <a:pt x="3823" y="1710"/>
                  </a:lnTo>
                  <a:cubicBezTo>
                    <a:pt x="4222" y="1321"/>
                    <a:pt x="4222" y="681"/>
                    <a:pt x="3823" y="292"/>
                  </a:cubicBezTo>
                  <a:cubicBezTo>
                    <a:pt x="3629" y="98"/>
                    <a:pt x="3372" y="1"/>
                    <a:pt x="3114"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4" name="Google Shape;344;p14"/>
            <p:cNvSpPr/>
            <p:nvPr/>
          </p:nvSpPr>
          <p:spPr>
            <a:xfrm>
              <a:off x="3647225" y="2962800"/>
              <a:ext cx="105550" cy="150650"/>
            </a:xfrm>
            <a:custGeom>
              <a:rect b="b" l="l" r="r" t="t"/>
              <a:pathLst>
                <a:path extrusionOk="0" h="6026" w="4222">
                  <a:moveTo>
                    <a:pt x="1108" y="1"/>
                  </a:moveTo>
                  <a:cubicBezTo>
                    <a:pt x="851" y="1"/>
                    <a:pt x="594" y="98"/>
                    <a:pt x="399" y="292"/>
                  </a:cubicBezTo>
                  <a:cubicBezTo>
                    <a:pt x="0" y="681"/>
                    <a:pt x="0" y="1321"/>
                    <a:pt x="399" y="1710"/>
                  </a:cubicBezTo>
                  <a:lnTo>
                    <a:pt x="1702" y="3012"/>
                  </a:lnTo>
                  <a:lnTo>
                    <a:pt x="399" y="4314"/>
                  </a:lnTo>
                  <a:cubicBezTo>
                    <a:pt x="0" y="4703"/>
                    <a:pt x="0" y="5343"/>
                    <a:pt x="399" y="5732"/>
                  </a:cubicBezTo>
                  <a:cubicBezTo>
                    <a:pt x="589" y="5931"/>
                    <a:pt x="851" y="6026"/>
                    <a:pt x="1103" y="6026"/>
                  </a:cubicBezTo>
                  <a:cubicBezTo>
                    <a:pt x="1366" y="6026"/>
                    <a:pt x="1618" y="5931"/>
                    <a:pt x="1817" y="5732"/>
                  </a:cubicBezTo>
                  <a:lnTo>
                    <a:pt x="3833" y="3726"/>
                  </a:lnTo>
                  <a:cubicBezTo>
                    <a:pt x="4222" y="3327"/>
                    <a:pt x="4222" y="2697"/>
                    <a:pt x="3833" y="2309"/>
                  </a:cubicBezTo>
                  <a:lnTo>
                    <a:pt x="1817" y="292"/>
                  </a:lnTo>
                  <a:cubicBezTo>
                    <a:pt x="1623" y="98"/>
                    <a:pt x="1366" y="1"/>
                    <a:pt x="1108"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5" name="Google Shape;345;p14"/>
            <p:cNvSpPr/>
            <p:nvPr/>
          </p:nvSpPr>
          <p:spPr>
            <a:xfrm>
              <a:off x="3398625" y="2806025"/>
              <a:ext cx="521650" cy="563125"/>
            </a:xfrm>
            <a:custGeom>
              <a:rect b="b" l="l" r="r" t="t"/>
              <a:pathLst>
                <a:path extrusionOk="0" h="22525" w="20866">
                  <a:moveTo>
                    <a:pt x="9041" y="2017"/>
                  </a:moveTo>
                  <a:cubicBezTo>
                    <a:pt x="12916" y="2017"/>
                    <a:pt x="16077" y="5167"/>
                    <a:pt x="16077" y="9052"/>
                  </a:cubicBezTo>
                  <a:cubicBezTo>
                    <a:pt x="16077" y="12927"/>
                    <a:pt x="12916" y="16088"/>
                    <a:pt x="9041" y="16088"/>
                  </a:cubicBezTo>
                  <a:cubicBezTo>
                    <a:pt x="5167" y="16088"/>
                    <a:pt x="2006" y="12927"/>
                    <a:pt x="2006" y="9052"/>
                  </a:cubicBezTo>
                  <a:cubicBezTo>
                    <a:pt x="2006" y="5167"/>
                    <a:pt x="5167" y="2017"/>
                    <a:pt x="9041" y="2017"/>
                  </a:cubicBezTo>
                  <a:close/>
                  <a:moveTo>
                    <a:pt x="15468" y="15405"/>
                  </a:moveTo>
                  <a:lnTo>
                    <a:pt x="18177" y="18335"/>
                  </a:lnTo>
                  <a:lnTo>
                    <a:pt x="18524" y="18776"/>
                  </a:lnTo>
                  <a:cubicBezTo>
                    <a:pt x="18734" y="19038"/>
                    <a:pt x="18828" y="19343"/>
                    <a:pt x="18807" y="19647"/>
                  </a:cubicBezTo>
                  <a:cubicBezTo>
                    <a:pt x="18786" y="19931"/>
                    <a:pt x="18671" y="20162"/>
                    <a:pt x="18471" y="20319"/>
                  </a:cubicBezTo>
                  <a:cubicBezTo>
                    <a:pt x="18307" y="20452"/>
                    <a:pt x="18106" y="20515"/>
                    <a:pt x="17898" y="20515"/>
                  </a:cubicBezTo>
                  <a:cubicBezTo>
                    <a:pt x="17560" y="20515"/>
                    <a:pt x="17202" y="20348"/>
                    <a:pt x="16949" y="20036"/>
                  </a:cubicBezTo>
                  <a:lnTo>
                    <a:pt x="16739" y="19773"/>
                  </a:lnTo>
                  <a:lnTo>
                    <a:pt x="13903" y="16665"/>
                  </a:lnTo>
                  <a:cubicBezTo>
                    <a:pt x="14470" y="16298"/>
                    <a:pt x="14995" y="15878"/>
                    <a:pt x="15468" y="15405"/>
                  </a:cubicBezTo>
                  <a:close/>
                  <a:moveTo>
                    <a:pt x="9041" y="0"/>
                  </a:moveTo>
                  <a:cubicBezTo>
                    <a:pt x="4053" y="0"/>
                    <a:pt x="0" y="4064"/>
                    <a:pt x="0" y="9052"/>
                  </a:cubicBezTo>
                  <a:cubicBezTo>
                    <a:pt x="0" y="14029"/>
                    <a:pt x="4053" y="18093"/>
                    <a:pt x="9041" y="18093"/>
                  </a:cubicBezTo>
                  <a:cubicBezTo>
                    <a:pt x="10112" y="18093"/>
                    <a:pt x="11131" y="17894"/>
                    <a:pt x="12087" y="17558"/>
                  </a:cubicBezTo>
                  <a:cubicBezTo>
                    <a:pt x="12118" y="17610"/>
                    <a:pt x="12129" y="17663"/>
                    <a:pt x="12171" y="17715"/>
                  </a:cubicBezTo>
                  <a:lnTo>
                    <a:pt x="15352" y="21254"/>
                  </a:lnTo>
                  <a:lnTo>
                    <a:pt x="15384" y="21286"/>
                  </a:lnTo>
                  <a:cubicBezTo>
                    <a:pt x="16024" y="22094"/>
                    <a:pt x="16970" y="22525"/>
                    <a:pt x="17904" y="22525"/>
                  </a:cubicBezTo>
                  <a:cubicBezTo>
                    <a:pt x="18555" y="22525"/>
                    <a:pt x="19196" y="22315"/>
                    <a:pt x="19721" y="21895"/>
                  </a:cubicBezTo>
                  <a:cubicBezTo>
                    <a:pt x="20361" y="21380"/>
                    <a:pt x="20750" y="20634"/>
                    <a:pt x="20813" y="19794"/>
                  </a:cubicBezTo>
                  <a:cubicBezTo>
                    <a:pt x="20865" y="18986"/>
                    <a:pt x="20613" y="18177"/>
                    <a:pt x="20099" y="17526"/>
                  </a:cubicBezTo>
                  <a:lnTo>
                    <a:pt x="19794" y="17138"/>
                  </a:lnTo>
                  <a:lnTo>
                    <a:pt x="19794" y="17127"/>
                  </a:lnTo>
                  <a:lnTo>
                    <a:pt x="19637" y="16959"/>
                  </a:lnTo>
                  <a:lnTo>
                    <a:pt x="19605" y="16907"/>
                  </a:lnTo>
                  <a:lnTo>
                    <a:pt x="19605" y="16917"/>
                  </a:lnTo>
                  <a:lnTo>
                    <a:pt x="16865" y="13924"/>
                  </a:lnTo>
                  <a:cubicBezTo>
                    <a:pt x="16823" y="13882"/>
                    <a:pt x="16770" y="13851"/>
                    <a:pt x="16718" y="13809"/>
                  </a:cubicBezTo>
                  <a:cubicBezTo>
                    <a:pt x="17579" y="12423"/>
                    <a:pt x="18083" y="10795"/>
                    <a:pt x="18083" y="9052"/>
                  </a:cubicBezTo>
                  <a:cubicBezTo>
                    <a:pt x="18083" y="4064"/>
                    <a:pt x="14029" y="0"/>
                    <a:pt x="9041"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46" name="Google Shape;346;p14"/>
          <p:cNvSpPr/>
          <p:nvPr/>
        </p:nvSpPr>
        <p:spPr>
          <a:xfrm>
            <a:off x="2265050" y="1820898"/>
            <a:ext cx="2589600" cy="4119900"/>
          </a:xfrm>
          <a:prstGeom prst="roundRect">
            <a:avLst>
              <a:gd fmla="val 50000" name="adj"/>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347" name="Google Shape;347;p14"/>
          <p:cNvPicPr preferRelativeResize="0"/>
          <p:nvPr/>
        </p:nvPicPr>
        <p:blipFill rotWithShape="1">
          <a:blip r:embed="rId2">
            <a:alphaModFix/>
          </a:blip>
          <a:srcRect b="7229" l="41911" r="37183" t="30554"/>
          <a:stretch/>
        </p:blipFill>
        <p:spPr>
          <a:xfrm>
            <a:off x="2283163" y="1820571"/>
            <a:ext cx="2589600" cy="4119900"/>
          </a:xfrm>
          <a:prstGeom prst="roundRect">
            <a:avLst>
              <a:gd fmla="val 50000" name="adj"/>
            </a:avLst>
          </a:prstGeom>
          <a:noFill/>
          <a:ln>
            <a:noFill/>
          </a:ln>
        </p:spPr>
      </p:pic>
      <p:pic>
        <p:nvPicPr>
          <p:cNvPr id="348" name="Google Shape;348;p14"/>
          <p:cNvPicPr preferRelativeResize="0"/>
          <p:nvPr/>
        </p:nvPicPr>
        <p:blipFill rotWithShape="1">
          <a:blip r:embed="rId2">
            <a:alphaModFix/>
          </a:blip>
          <a:srcRect b="15742" l="37810" r="32151" t="12961"/>
          <a:stretch/>
        </p:blipFill>
        <p:spPr>
          <a:xfrm>
            <a:off x="1783200" y="634600"/>
            <a:ext cx="3720600" cy="4720866"/>
          </a:xfrm>
          <a:prstGeom prst="rect">
            <a:avLst/>
          </a:prstGeom>
          <a:noFill/>
          <a:ln>
            <a:noFill/>
          </a:ln>
        </p:spPr>
      </p:pic>
      <p:sp>
        <p:nvSpPr>
          <p:cNvPr id="349" name="Google Shape;349;p14"/>
          <p:cNvSpPr txBox="1"/>
          <p:nvPr/>
        </p:nvSpPr>
        <p:spPr>
          <a:xfrm>
            <a:off x="5842000" y="3483200"/>
            <a:ext cx="3999900" cy="1062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s-419" sz="5300">
                <a:solidFill>
                  <a:srgbClr val="FFFFFF"/>
                </a:solidFill>
                <a:latin typeface="Sora ExtraBold"/>
                <a:ea typeface="Sora ExtraBold"/>
                <a:cs typeface="Sora ExtraBold"/>
                <a:sym typeface="Sora ExtraBold"/>
              </a:rPr>
              <a:t>¿DUDAS?</a:t>
            </a:r>
            <a:endParaRPr sz="5300">
              <a:solidFill>
                <a:srgbClr val="FFFFFF"/>
              </a:solidFill>
              <a:latin typeface="Sora ExtraBold"/>
              <a:ea typeface="Sora ExtraBold"/>
              <a:cs typeface="Sora ExtraBold"/>
              <a:sym typeface="Sora ExtraBold"/>
            </a:endParaRPr>
          </a:p>
        </p:txBody>
      </p:sp>
      <p:pic>
        <p:nvPicPr>
          <p:cNvPr id="350" name="Google Shape;350;p14"/>
          <p:cNvPicPr preferRelativeResize="0"/>
          <p:nvPr/>
        </p:nvPicPr>
        <p:blipFill>
          <a:blip r:embed="rId3">
            <a:alphaModFix/>
          </a:blip>
          <a:stretch>
            <a:fillRect/>
          </a:stretch>
        </p:blipFill>
        <p:spPr>
          <a:xfrm>
            <a:off x="10219567" y="6007550"/>
            <a:ext cx="1607368" cy="444249"/>
          </a:xfrm>
          <a:prstGeom prst="rect">
            <a:avLst/>
          </a:prstGeom>
          <a:noFill/>
          <a:ln>
            <a:noFill/>
          </a:ln>
        </p:spPr>
      </p:pic>
    </p:spTree>
  </p:cSld>
  <p:clrMapOvr>
    <a:masterClrMapping/>
  </p:clrMapOvr>
  <p:extLst>
    <p:ext uri="{DCECCB84-F9BA-43D5-87BE-67443E8EF086}">
      <p15:sldGuideLst>
        <p15:guide id="1" pos="239">
          <p15:clr>
            <a:srgbClr val="FA7B17"/>
          </p15:clr>
        </p15:guide>
        <p15:guide id="2" pos="7450">
          <p15:clr>
            <a:srgbClr val="FA7B17"/>
          </p15:clr>
        </p15:guide>
        <p15:guide id="3" orient="horz" pos="216">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p:cSld name="CUSTOM_2_1_1">
    <p:bg>
      <p:bgPr>
        <a:solidFill>
          <a:schemeClr val="lt1"/>
        </a:solidFill>
      </p:bgPr>
    </p:bg>
    <p:spTree>
      <p:nvGrpSpPr>
        <p:cNvPr id="351" name="Shape 351"/>
        <p:cNvGrpSpPr/>
        <p:nvPr/>
      </p:nvGrpSpPr>
      <p:grpSpPr>
        <a:xfrm>
          <a:off x="0" y="0"/>
          <a:ext cx="0" cy="0"/>
          <a:chOff x="0" y="0"/>
          <a:chExt cx="0" cy="0"/>
        </a:xfrm>
      </p:grpSpPr>
      <p:sp>
        <p:nvSpPr>
          <p:cNvPr id="352" name="Google Shape;352;p15"/>
          <p:cNvSpPr txBox="1"/>
          <p:nvPr/>
        </p:nvSpPr>
        <p:spPr>
          <a:xfrm>
            <a:off x="7977833" y="402900"/>
            <a:ext cx="3159900" cy="492600"/>
          </a:xfrm>
          <a:prstGeom prst="rect">
            <a:avLst/>
          </a:prstGeom>
          <a:noFill/>
          <a:ln>
            <a:noFill/>
          </a:ln>
        </p:spPr>
        <p:txBody>
          <a:bodyPr anchorCtr="0" anchor="t" bIns="121900" lIns="121900" spcFirstLastPara="1" rIns="121900" wrap="square" tIns="121900">
            <a:spAutoFit/>
          </a:bodyPr>
          <a:lstStyle/>
          <a:p>
            <a:pPr indent="0" lvl="0" marL="0" marR="0" rtl="0" algn="r">
              <a:lnSpc>
                <a:spcPct val="100000"/>
              </a:lnSpc>
              <a:spcBef>
                <a:spcPts val="0"/>
              </a:spcBef>
              <a:spcAft>
                <a:spcPts val="0"/>
              </a:spcAft>
              <a:buClr>
                <a:srgbClr val="000000"/>
              </a:buClr>
              <a:buSzPts val="1900"/>
              <a:buFont typeface="Arial"/>
              <a:buNone/>
            </a:pPr>
            <a:r>
              <a:rPr i="1" lang="es-419" sz="1600">
                <a:solidFill>
                  <a:srgbClr val="CC00CC"/>
                </a:solidFill>
                <a:latin typeface="Sora SemiBold"/>
                <a:ea typeface="Sora SemiBold"/>
                <a:cs typeface="Sora SemiBold"/>
                <a:sym typeface="Sora SemiBold"/>
              </a:rPr>
              <a:t>Ciencia de Datos y AI</a:t>
            </a:r>
            <a:endParaRPr b="0" i="1" sz="1600" u="none" cap="none" strike="noStrike">
              <a:solidFill>
                <a:srgbClr val="CC00CC"/>
              </a:solidFill>
              <a:latin typeface="Sora SemiBold"/>
              <a:ea typeface="Sora SemiBold"/>
              <a:cs typeface="Sora SemiBold"/>
              <a:sym typeface="Sora SemiBold"/>
            </a:endParaRPr>
          </a:p>
        </p:txBody>
      </p:sp>
      <p:grpSp>
        <p:nvGrpSpPr>
          <p:cNvPr id="353" name="Google Shape;353;p15"/>
          <p:cNvGrpSpPr/>
          <p:nvPr/>
        </p:nvGrpSpPr>
        <p:grpSpPr>
          <a:xfrm>
            <a:off x="11310083" y="341308"/>
            <a:ext cx="570268" cy="615608"/>
            <a:chOff x="3398625" y="2806025"/>
            <a:chExt cx="521650" cy="563125"/>
          </a:xfrm>
        </p:grpSpPr>
        <p:sp>
          <p:nvSpPr>
            <p:cNvPr id="354" name="Google Shape;354;p15"/>
            <p:cNvSpPr/>
            <p:nvPr/>
          </p:nvSpPr>
          <p:spPr>
            <a:xfrm>
              <a:off x="3496525" y="2962800"/>
              <a:ext cx="105575" cy="150650"/>
            </a:xfrm>
            <a:custGeom>
              <a:rect b="b" l="l" r="r" t="t"/>
              <a:pathLst>
                <a:path extrusionOk="0" h="6026" w="4223">
                  <a:moveTo>
                    <a:pt x="3114" y="1"/>
                  </a:moveTo>
                  <a:cubicBezTo>
                    <a:pt x="2857" y="1"/>
                    <a:pt x="2600" y="98"/>
                    <a:pt x="2406" y="292"/>
                  </a:cubicBezTo>
                  <a:lnTo>
                    <a:pt x="400" y="2309"/>
                  </a:lnTo>
                  <a:cubicBezTo>
                    <a:pt x="1" y="2697"/>
                    <a:pt x="1" y="3327"/>
                    <a:pt x="400" y="3726"/>
                  </a:cubicBezTo>
                  <a:lnTo>
                    <a:pt x="2406" y="5732"/>
                  </a:lnTo>
                  <a:cubicBezTo>
                    <a:pt x="2605" y="5931"/>
                    <a:pt x="2857" y="6026"/>
                    <a:pt x="3120" y="6026"/>
                  </a:cubicBezTo>
                  <a:cubicBezTo>
                    <a:pt x="3372" y="6026"/>
                    <a:pt x="3634" y="5931"/>
                    <a:pt x="3823" y="5732"/>
                  </a:cubicBezTo>
                  <a:cubicBezTo>
                    <a:pt x="4222" y="5343"/>
                    <a:pt x="4222" y="4703"/>
                    <a:pt x="3823" y="4314"/>
                  </a:cubicBezTo>
                  <a:lnTo>
                    <a:pt x="2532" y="3012"/>
                  </a:lnTo>
                  <a:lnTo>
                    <a:pt x="3823" y="1710"/>
                  </a:lnTo>
                  <a:cubicBezTo>
                    <a:pt x="4222" y="1321"/>
                    <a:pt x="4222" y="681"/>
                    <a:pt x="3823" y="292"/>
                  </a:cubicBezTo>
                  <a:cubicBezTo>
                    <a:pt x="3629" y="98"/>
                    <a:pt x="3372" y="1"/>
                    <a:pt x="3114" y="1"/>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5" name="Google Shape;355;p15"/>
            <p:cNvSpPr/>
            <p:nvPr/>
          </p:nvSpPr>
          <p:spPr>
            <a:xfrm>
              <a:off x="3647225" y="2962800"/>
              <a:ext cx="105550" cy="150650"/>
            </a:xfrm>
            <a:custGeom>
              <a:rect b="b" l="l" r="r" t="t"/>
              <a:pathLst>
                <a:path extrusionOk="0" h="6026" w="4222">
                  <a:moveTo>
                    <a:pt x="1108" y="1"/>
                  </a:moveTo>
                  <a:cubicBezTo>
                    <a:pt x="851" y="1"/>
                    <a:pt x="594" y="98"/>
                    <a:pt x="399" y="292"/>
                  </a:cubicBezTo>
                  <a:cubicBezTo>
                    <a:pt x="0" y="681"/>
                    <a:pt x="0" y="1321"/>
                    <a:pt x="399" y="1710"/>
                  </a:cubicBezTo>
                  <a:lnTo>
                    <a:pt x="1702" y="3012"/>
                  </a:lnTo>
                  <a:lnTo>
                    <a:pt x="399" y="4314"/>
                  </a:lnTo>
                  <a:cubicBezTo>
                    <a:pt x="0" y="4703"/>
                    <a:pt x="0" y="5343"/>
                    <a:pt x="399" y="5732"/>
                  </a:cubicBezTo>
                  <a:cubicBezTo>
                    <a:pt x="589" y="5931"/>
                    <a:pt x="851" y="6026"/>
                    <a:pt x="1103" y="6026"/>
                  </a:cubicBezTo>
                  <a:cubicBezTo>
                    <a:pt x="1366" y="6026"/>
                    <a:pt x="1618" y="5931"/>
                    <a:pt x="1817" y="5732"/>
                  </a:cubicBezTo>
                  <a:lnTo>
                    <a:pt x="3833" y="3726"/>
                  </a:lnTo>
                  <a:cubicBezTo>
                    <a:pt x="4222" y="3327"/>
                    <a:pt x="4222" y="2697"/>
                    <a:pt x="3833" y="2309"/>
                  </a:cubicBezTo>
                  <a:lnTo>
                    <a:pt x="1817" y="292"/>
                  </a:lnTo>
                  <a:cubicBezTo>
                    <a:pt x="1623" y="98"/>
                    <a:pt x="1366" y="1"/>
                    <a:pt x="1108" y="1"/>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6" name="Google Shape;356;p15"/>
            <p:cNvSpPr/>
            <p:nvPr/>
          </p:nvSpPr>
          <p:spPr>
            <a:xfrm>
              <a:off x="3398625" y="2806025"/>
              <a:ext cx="521650" cy="563125"/>
            </a:xfrm>
            <a:custGeom>
              <a:rect b="b" l="l" r="r" t="t"/>
              <a:pathLst>
                <a:path extrusionOk="0" h="22525" w="20866">
                  <a:moveTo>
                    <a:pt x="9041" y="2017"/>
                  </a:moveTo>
                  <a:cubicBezTo>
                    <a:pt x="12916" y="2017"/>
                    <a:pt x="16077" y="5167"/>
                    <a:pt x="16077" y="9052"/>
                  </a:cubicBezTo>
                  <a:cubicBezTo>
                    <a:pt x="16077" y="12927"/>
                    <a:pt x="12916" y="16088"/>
                    <a:pt x="9041" y="16088"/>
                  </a:cubicBezTo>
                  <a:cubicBezTo>
                    <a:pt x="5167" y="16088"/>
                    <a:pt x="2006" y="12927"/>
                    <a:pt x="2006" y="9052"/>
                  </a:cubicBezTo>
                  <a:cubicBezTo>
                    <a:pt x="2006" y="5167"/>
                    <a:pt x="5167" y="2017"/>
                    <a:pt x="9041" y="2017"/>
                  </a:cubicBezTo>
                  <a:close/>
                  <a:moveTo>
                    <a:pt x="15468" y="15405"/>
                  </a:moveTo>
                  <a:lnTo>
                    <a:pt x="18177" y="18335"/>
                  </a:lnTo>
                  <a:lnTo>
                    <a:pt x="18524" y="18776"/>
                  </a:lnTo>
                  <a:cubicBezTo>
                    <a:pt x="18734" y="19038"/>
                    <a:pt x="18828" y="19343"/>
                    <a:pt x="18807" y="19647"/>
                  </a:cubicBezTo>
                  <a:cubicBezTo>
                    <a:pt x="18786" y="19931"/>
                    <a:pt x="18671" y="20162"/>
                    <a:pt x="18471" y="20319"/>
                  </a:cubicBezTo>
                  <a:cubicBezTo>
                    <a:pt x="18307" y="20452"/>
                    <a:pt x="18106" y="20515"/>
                    <a:pt x="17898" y="20515"/>
                  </a:cubicBezTo>
                  <a:cubicBezTo>
                    <a:pt x="17560" y="20515"/>
                    <a:pt x="17202" y="20348"/>
                    <a:pt x="16949" y="20036"/>
                  </a:cubicBezTo>
                  <a:lnTo>
                    <a:pt x="16739" y="19773"/>
                  </a:lnTo>
                  <a:lnTo>
                    <a:pt x="13903" y="16665"/>
                  </a:lnTo>
                  <a:cubicBezTo>
                    <a:pt x="14470" y="16298"/>
                    <a:pt x="14995" y="15878"/>
                    <a:pt x="15468" y="15405"/>
                  </a:cubicBezTo>
                  <a:close/>
                  <a:moveTo>
                    <a:pt x="9041" y="0"/>
                  </a:moveTo>
                  <a:cubicBezTo>
                    <a:pt x="4053" y="0"/>
                    <a:pt x="0" y="4064"/>
                    <a:pt x="0" y="9052"/>
                  </a:cubicBezTo>
                  <a:cubicBezTo>
                    <a:pt x="0" y="14029"/>
                    <a:pt x="4053" y="18093"/>
                    <a:pt x="9041" y="18093"/>
                  </a:cubicBezTo>
                  <a:cubicBezTo>
                    <a:pt x="10112" y="18093"/>
                    <a:pt x="11131" y="17894"/>
                    <a:pt x="12087" y="17558"/>
                  </a:cubicBezTo>
                  <a:cubicBezTo>
                    <a:pt x="12118" y="17610"/>
                    <a:pt x="12129" y="17663"/>
                    <a:pt x="12171" y="17715"/>
                  </a:cubicBezTo>
                  <a:lnTo>
                    <a:pt x="15352" y="21254"/>
                  </a:lnTo>
                  <a:lnTo>
                    <a:pt x="15384" y="21286"/>
                  </a:lnTo>
                  <a:cubicBezTo>
                    <a:pt x="16024" y="22094"/>
                    <a:pt x="16970" y="22525"/>
                    <a:pt x="17904" y="22525"/>
                  </a:cubicBezTo>
                  <a:cubicBezTo>
                    <a:pt x="18555" y="22525"/>
                    <a:pt x="19196" y="22315"/>
                    <a:pt x="19721" y="21895"/>
                  </a:cubicBezTo>
                  <a:cubicBezTo>
                    <a:pt x="20361" y="21380"/>
                    <a:pt x="20750" y="20634"/>
                    <a:pt x="20813" y="19794"/>
                  </a:cubicBezTo>
                  <a:cubicBezTo>
                    <a:pt x="20865" y="18986"/>
                    <a:pt x="20613" y="18177"/>
                    <a:pt x="20099" y="17526"/>
                  </a:cubicBezTo>
                  <a:lnTo>
                    <a:pt x="19794" y="17138"/>
                  </a:lnTo>
                  <a:lnTo>
                    <a:pt x="19794" y="17127"/>
                  </a:lnTo>
                  <a:lnTo>
                    <a:pt x="19637" y="16959"/>
                  </a:lnTo>
                  <a:lnTo>
                    <a:pt x="19605" y="16907"/>
                  </a:lnTo>
                  <a:lnTo>
                    <a:pt x="19605" y="16917"/>
                  </a:lnTo>
                  <a:lnTo>
                    <a:pt x="16865" y="13924"/>
                  </a:lnTo>
                  <a:cubicBezTo>
                    <a:pt x="16823" y="13882"/>
                    <a:pt x="16770" y="13851"/>
                    <a:pt x="16718" y="13809"/>
                  </a:cubicBezTo>
                  <a:cubicBezTo>
                    <a:pt x="17579" y="12423"/>
                    <a:pt x="18083" y="10795"/>
                    <a:pt x="18083" y="9052"/>
                  </a:cubicBezTo>
                  <a:cubicBezTo>
                    <a:pt x="18083" y="4064"/>
                    <a:pt x="14029" y="0"/>
                    <a:pt x="9041" y="0"/>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57" name="Google Shape;357;p15"/>
          <p:cNvSpPr/>
          <p:nvPr/>
        </p:nvSpPr>
        <p:spPr>
          <a:xfrm>
            <a:off x="-3787236" y="-1513152"/>
            <a:ext cx="8895300" cy="8895300"/>
          </a:xfrm>
          <a:prstGeom prst="ellipse">
            <a:avLst/>
          </a:prstGeom>
          <a:solidFill>
            <a:srgbClr val="CC00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Calibri"/>
              <a:buNone/>
            </a:pPr>
            <a:r>
              <a:t/>
            </a:r>
            <a:endParaRPr b="0" i="0" sz="1900" u="none" cap="none" strike="noStrike">
              <a:solidFill>
                <a:srgbClr val="000000"/>
              </a:solidFill>
              <a:latin typeface="Calibri"/>
              <a:ea typeface="Calibri"/>
              <a:cs typeface="Calibri"/>
              <a:sym typeface="Calibri"/>
            </a:endParaRPr>
          </a:p>
        </p:txBody>
      </p:sp>
      <p:pic>
        <p:nvPicPr>
          <p:cNvPr id="358" name="Google Shape;358;p15"/>
          <p:cNvPicPr preferRelativeResize="0"/>
          <p:nvPr/>
        </p:nvPicPr>
        <p:blipFill rotWithShape="1">
          <a:blip r:embed="rId2">
            <a:alphaModFix/>
          </a:blip>
          <a:srcRect b="13133" l="15682" r="10793" t="14387"/>
          <a:stretch/>
        </p:blipFill>
        <p:spPr>
          <a:xfrm rot="-1182083">
            <a:off x="741154" y="748155"/>
            <a:ext cx="5355256" cy="5279423"/>
          </a:xfrm>
          <a:prstGeom prst="rect">
            <a:avLst/>
          </a:prstGeom>
          <a:noFill/>
          <a:ln>
            <a:noFill/>
          </a:ln>
        </p:spPr>
      </p:pic>
      <p:sp>
        <p:nvSpPr>
          <p:cNvPr id="359" name="Google Shape;359;p15"/>
          <p:cNvSpPr txBox="1"/>
          <p:nvPr/>
        </p:nvSpPr>
        <p:spPr>
          <a:xfrm>
            <a:off x="6687862" y="2598018"/>
            <a:ext cx="4844400" cy="1662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4124BB"/>
              </a:buClr>
              <a:buSzPts val="9600"/>
              <a:buFont typeface="Sora"/>
              <a:buNone/>
            </a:pPr>
            <a:r>
              <a:rPr b="1" i="0" lang="es-419" sz="9600" u="none" cap="none" strike="noStrike">
                <a:solidFill>
                  <a:srgbClr val="162031"/>
                </a:solidFill>
                <a:latin typeface="Sora"/>
                <a:ea typeface="Sora"/>
                <a:cs typeface="Sora"/>
                <a:sym typeface="Sora"/>
              </a:rPr>
              <a:t>Break</a:t>
            </a:r>
            <a:endParaRPr b="1" i="0" sz="9600" u="none" cap="none" strike="noStrike">
              <a:solidFill>
                <a:srgbClr val="162031"/>
              </a:solidFill>
              <a:latin typeface="Sora"/>
              <a:ea typeface="Sora"/>
              <a:cs typeface="Sora"/>
              <a:sym typeface="Sora"/>
            </a:endParaRPr>
          </a:p>
        </p:txBody>
      </p:sp>
      <p:pic>
        <p:nvPicPr>
          <p:cNvPr id="360" name="Google Shape;360;p15"/>
          <p:cNvPicPr preferRelativeResize="0"/>
          <p:nvPr/>
        </p:nvPicPr>
        <p:blipFill>
          <a:blip r:embed="rId3">
            <a:alphaModFix/>
          </a:blip>
          <a:stretch>
            <a:fillRect/>
          </a:stretch>
        </p:blipFill>
        <p:spPr>
          <a:xfrm>
            <a:off x="10219567" y="6007550"/>
            <a:ext cx="1607368" cy="444249"/>
          </a:xfrm>
          <a:prstGeom prst="rect">
            <a:avLst/>
          </a:prstGeom>
          <a:noFill/>
          <a:ln>
            <a:noFill/>
          </a:ln>
        </p:spPr>
      </p:pic>
      <p:sp>
        <p:nvSpPr>
          <p:cNvPr id="361" name="Google Shape;361;p15"/>
          <p:cNvSpPr txBox="1"/>
          <p:nvPr>
            <p:ph type="title"/>
          </p:nvPr>
        </p:nvSpPr>
        <p:spPr>
          <a:xfrm>
            <a:off x="6791000" y="3902167"/>
            <a:ext cx="3673500" cy="492300"/>
          </a:xfrm>
          <a:prstGeom prst="rect">
            <a:avLst/>
          </a:prstGeom>
        </p:spPr>
        <p:txBody>
          <a:bodyPr anchorCtr="0" anchor="t" bIns="121900" lIns="121900" spcFirstLastPara="1" rIns="121900" wrap="square" tIns="121900">
            <a:noAutofit/>
          </a:bodyPr>
          <a:lstStyle>
            <a:lvl1pPr lvl="0" rtl="0">
              <a:spcBef>
                <a:spcPts val="0"/>
              </a:spcBef>
              <a:spcAft>
                <a:spcPts val="0"/>
              </a:spcAft>
              <a:buClr>
                <a:srgbClr val="CC00CC"/>
              </a:buClr>
              <a:buSzPts val="1900"/>
              <a:buFont typeface="Work Sans Medium"/>
              <a:buNone/>
              <a:defRPr b="0" sz="1900">
                <a:solidFill>
                  <a:srgbClr val="CC00CC"/>
                </a:solidFill>
                <a:latin typeface="Work Sans Medium"/>
                <a:ea typeface="Work Sans Medium"/>
                <a:cs typeface="Work Sans Medium"/>
                <a:sym typeface="Work Sans Medium"/>
              </a:defRPr>
            </a:lvl1pPr>
            <a:lvl2pPr lvl="1" rtl="0">
              <a:spcBef>
                <a:spcPts val="0"/>
              </a:spcBef>
              <a:spcAft>
                <a:spcPts val="0"/>
              </a:spcAft>
              <a:buClr>
                <a:srgbClr val="CC00CC"/>
              </a:buClr>
              <a:buSzPts val="1600"/>
              <a:buFont typeface="Work Sans Medium"/>
              <a:buNone/>
              <a:defRPr b="0" sz="1600">
                <a:solidFill>
                  <a:srgbClr val="CC00CC"/>
                </a:solidFill>
                <a:latin typeface="Work Sans Medium"/>
                <a:ea typeface="Work Sans Medium"/>
                <a:cs typeface="Work Sans Medium"/>
                <a:sym typeface="Work Sans Medium"/>
              </a:defRPr>
            </a:lvl2pPr>
            <a:lvl3pPr lvl="2" rtl="0">
              <a:spcBef>
                <a:spcPts val="0"/>
              </a:spcBef>
              <a:spcAft>
                <a:spcPts val="0"/>
              </a:spcAft>
              <a:buClr>
                <a:srgbClr val="CC00CC"/>
              </a:buClr>
              <a:buSzPts val="1600"/>
              <a:buFont typeface="Work Sans Medium"/>
              <a:buNone/>
              <a:defRPr b="0" sz="1600">
                <a:solidFill>
                  <a:srgbClr val="CC00CC"/>
                </a:solidFill>
                <a:latin typeface="Work Sans Medium"/>
                <a:ea typeface="Work Sans Medium"/>
                <a:cs typeface="Work Sans Medium"/>
                <a:sym typeface="Work Sans Medium"/>
              </a:defRPr>
            </a:lvl3pPr>
            <a:lvl4pPr lvl="3" rtl="0">
              <a:spcBef>
                <a:spcPts val="0"/>
              </a:spcBef>
              <a:spcAft>
                <a:spcPts val="0"/>
              </a:spcAft>
              <a:buClr>
                <a:srgbClr val="CC00CC"/>
              </a:buClr>
              <a:buSzPts val="1600"/>
              <a:buFont typeface="Work Sans Medium"/>
              <a:buNone/>
              <a:defRPr b="0" sz="1600">
                <a:solidFill>
                  <a:srgbClr val="CC00CC"/>
                </a:solidFill>
                <a:latin typeface="Work Sans Medium"/>
                <a:ea typeface="Work Sans Medium"/>
                <a:cs typeface="Work Sans Medium"/>
                <a:sym typeface="Work Sans Medium"/>
              </a:defRPr>
            </a:lvl4pPr>
            <a:lvl5pPr lvl="4" rtl="0">
              <a:spcBef>
                <a:spcPts val="0"/>
              </a:spcBef>
              <a:spcAft>
                <a:spcPts val="0"/>
              </a:spcAft>
              <a:buClr>
                <a:srgbClr val="CC00CC"/>
              </a:buClr>
              <a:buSzPts val="1600"/>
              <a:buFont typeface="Work Sans Medium"/>
              <a:buNone/>
              <a:defRPr b="0" sz="1600">
                <a:solidFill>
                  <a:srgbClr val="CC00CC"/>
                </a:solidFill>
                <a:latin typeface="Work Sans Medium"/>
                <a:ea typeface="Work Sans Medium"/>
                <a:cs typeface="Work Sans Medium"/>
                <a:sym typeface="Work Sans Medium"/>
              </a:defRPr>
            </a:lvl5pPr>
            <a:lvl6pPr lvl="5" rtl="0">
              <a:spcBef>
                <a:spcPts val="0"/>
              </a:spcBef>
              <a:spcAft>
                <a:spcPts val="0"/>
              </a:spcAft>
              <a:buClr>
                <a:srgbClr val="CC00CC"/>
              </a:buClr>
              <a:buSzPts val="1600"/>
              <a:buFont typeface="Work Sans Medium"/>
              <a:buNone/>
              <a:defRPr b="0" sz="1600">
                <a:solidFill>
                  <a:srgbClr val="CC00CC"/>
                </a:solidFill>
                <a:latin typeface="Work Sans Medium"/>
                <a:ea typeface="Work Sans Medium"/>
                <a:cs typeface="Work Sans Medium"/>
                <a:sym typeface="Work Sans Medium"/>
              </a:defRPr>
            </a:lvl6pPr>
            <a:lvl7pPr lvl="6" rtl="0">
              <a:spcBef>
                <a:spcPts val="0"/>
              </a:spcBef>
              <a:spcAft>
                <a:spcPts val="0"/>
              </a:spcAft>
              <a:buClr>
                <a:srgbClr val="CC00CC"/>
              </a:buClr>
              <a:buSzPts val="1600"/>
              <a:buFont typeface="Work Sans Medium"/>
              <a:buNone/>
              <a:defRPr b="0" sz="1600">
                <a:solidFill>
                  <a:srgbClr val="CC00CC"/>
                </a:solidFill>
                <a:latin typeface="Work Sans Medium"/>
                <a:ea typeface="Work Sans Medium"/>
                <a:cs typeface="Work Sans Medium"/>
                <a:sym typeface="Work Sans Medium"/>
              </a:defRPr>
            </a:lvl7pPr>
            <a:lvl8pPr lvl="7" rtl="0">
              <a:spcBef>
                <a:spcPts val="0"/>
              </a:spcBef>
              <a:spcAft>
                <a:spcPts val="0"/>
              </a:spcAft>
              <a:buClr>
                <a:srgbClr val="CC00CC"/>
              </a:buClr>
              <a:buSzPts val="1600"/>
              <a:buFont typeface="Work Sans Medium"/>
              <a:buNone/>
              <a:defRPr b="0" sz="1600">
                <a:solidFill>
                  <a:srgbClr val="CC00CC"/>
                </a:solidFill>
                <a:latin typeface="Work Sans Medium"/>
                <a:ea typeface="Work Sans Medium"/>
                <a:cs typeface="Work Sans Medium"/>
                <a:sym typeface="Work Sans Medium"/>
              </a:defRPr>
            </a:lvl8pPr>
            <a:lvl9pPr lvl="8" rtl="0">
              <a:spcBef>
                <a:spcPts val="0"/>
              </a:spcBef>
              <a:spcAft>
                <a:spcPts val="0"/>
              </a:spcAft>
              <a:buClr>
                <a:srgbClr val="CC00CC"/>
              </a:buClr>
              <a:buSzPts val="1600"/>
              <a:buFont typeface="Work Sans Medium"/>
              <a:buNone/>
              <a:defRPr b="0" sz="1600">
                <a:solidFill>
                  <a:srgbClr val="CC00CC"/>
                </a:solidFill>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39">
          <p15:clr>
            <a:srgbClr val="FA7B17"/>
          </p15:clr>
        </p15:guide>
        <p15:guide id="2" pos="7450">
          <p15:clr>
            <a:srgbClr val="FA7B17"/>
          </p15:clr>
        </p15:guide>
        <p15:guide id="3" orient="horz" pos="216">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ily">
  <p:cSld name="CUSTOM_2_1_1_1">
    <p:bg>
      <p:bgPr>
        <a:solidFill>
          <a:schemeClr val="lt1"/>
        </a:solidFill>
      </p:bgPr>
    </p:bg>
    <p:spTree>
      <p:nvGrpSpPr>
        <p:cNvPr id="362" name="Shape 362"/>
        <p:cNvGrpSpPr/>
        <p:nvPr/>
      </p:nvGrpSpPr>
      <p:grpSpPr>
        <a:xfrm>
          <a:off x="0" y="0"/>
          <a:ext cx="0" cy="0"/>
          <a:chOff x="0" y="0"/>
          <a:chExt cx="0" cy="0"/>
        </a:xfrm>
      </p:grpSpPr>
      <p:sp>
        <p:nvSpPr>
          <p:cNvPr id="363" name="Google Shape;363;p16"/>
          <p:cNvSpPr txBox="1"/>
          <p:nvPr/>
        </p:nvSpPr>
        <p:spPr>
          <a:xfrm>
            <a:off x="7977833" y="402900"/>
            <a:ext cx="3159900" cy="492600"/>
          </a:xfrm>
          <a:prstGeom prst="rect">
            <a:avLst/>
          </a:prstGeom>
          <a:noFill/>
          <a:ln>
            <a:noFill/>
          </a:ln>
        </p:spPr>
        <p:txBody>
          <a:bodyPr anchorCtr="0" anchor="t" bIns="121900" lIns="121900" spcFirstLastPara="1" rIns="121900" wrap="square" tIns="121900">
            <a:spAutoFit/>
          </a:bodyPr>
          <a:lstStyle/>
          <a:p>
            <a:pPr indent="0" lvl="0" marL="0" marR="0" rtl="0" algn="r">
              <a:lnSpc>
                <a:spcPct val="100000"/>
              </a:lnSpc>
              <a:spcBef>
                <a:spcPts val="0"/>
              </a:spcBef>
              <a:spcAft>
                <a:spcPts val="0"/>
              </a:spcAft>
              <a:buClr>
                <a:srgbClr val="000000"/>
              </a:buClr>
              <a:buSzPts val="1900"/>
              <a:buFont typeface="Arial"/>
              <a:buNone/>
            </a:pPr>
            <a:r>
              <a:rPr i="1" lang="es-419" sz="1600">
                <a:solidFill>
                  <a:srgbClr val="CC00CC"/>
                </a:solidFill>
                <a:latin typeface="Sora SemiBold"/>
                <a:ea typeface="Sora SemiBold"/>
                <a:cs typeface="Sora SemiBold"/>
                <a:sym typeface="Sora SemiBold"/>
              </a:rPr>
              <a:t>Ciencia de Datos y AI</a:t>
            </a:r>
            <a:endParaRPr b="0" i="1" sz="1600" u="none" cap="none" strike="noStrike">
              <a:solidFill>
                <a:srgbClr val="CC00CC"/>
              </a:solidFill>
              <a:latin typeface="Sora SemiBold"/>
              <a:ea typeface="Sora SemiBold"/>
              <a:cs typeface="Sora SemiBold"/>
              <a:sym typeface="Sora SemiBold"/>
            </a:endParaRPr>
          </a:p>
        </p:txBody>
      </p:sp>
      <p:grpSp>
        <p:nvGrpSpPr>
          <p:cNvPr id="364" name="Google Shape;364;p16"/>
          <p:cNvGrpSpPr/>
          <p:nvPr/>
        </p:nvGrpSpPr>
        <p:grpSpPr>
          <a:xfrm>
            <a:off x="11310083" y="341308"/>
            <a:ext cx="570268" cy="615608"/>
            <a:chOff x="3398625" y="2806025"/>
            <a:chExt cx="521650" cy="563125"/>
          </a:xfrm>
        </p:grpSpPr>
        <p:sp>
          <p:nvSpPr>
            <p:cNvPr id="365" name="Google Shape;365;p16"/>
            <p:cNvSpPr/>
            <p:nvPr/>
          </p:nvSpPr>
          <p:spPr>
            <a:xfrm>
              <a:off x="3496525" y="2962800"/>
              <a:ext cx="105575" cy="150650"/>
            </a:xfrm>
            <a:custGeom>
              <a:rect b="b" l="l" r="r" t="t"/>
              <a:pathLst>
                <a:path extrusionOk="0" h="6026" w="4223">
                  <a:moveTo>
                    <a:pt x="3114" y="1"/>
                  </a:moveTo>
                  <a:cubicBezTo>
                    <a:pt x="2857" y="1"/>
                    <a:pt x="2600" y="98"/>
                    <a:pt x="2406" y="292"/>
                  </a:cubicBezTo>
                  <a:lnTo>
                    <a:pt x="400" y="2309"/>
                  </a:lnTo>
                  <a:cubicBezTo>
                    <a:pt x="1" y="2697"/>
                    <a:pt x="1" y="3327"/>
                    <a:pt x="400" y="3726"/>
                  </a:cubicBezTo>
                  <a:lnTo>
                    <a:pt x="2406" y="5732"/>
                  </a:lnTo>
                  <a:cubicBezTo>
                    <a:pt x="2605" y="5931"/>
                    <a:pt x="2857" y="6026"/>
                    <a:pt x="3120" y="6026"/>
                  </a:cubicBezTo>
                  <a:cubicBezTo>
                    <a:pt x="3372" y="6026"/>
                    <a:pt x="3634" y="5931"/>
                    <a:pt x="3823" y="5732"/>
                  </a:cubicBezTo>
                  <a:cubicBezTo>
                    <a:pt x="4222" y="5343"/>
                    <a:pt x="4222" y="4703"/>
                    <a:pt x="3823" y="4314"/>
                  </a:cubicBezTo>
                  <a:lnTo>
                    <a:pt x="2532" y="3012"/>
                  </a:lnTo>
                  <a:lnTo>
                    <a:pt x="3823" y="1710"/>
                  </a:lnTo>
                  <a:cubicBezTo>
                    <a:pt x="4222" y="1321"/>
                    <a:pt x="4222" y="681"/>
                    <a:pt x="3823" y="292"/>
                  </a:cubicBezTo>
                  <a:cubicBezTo>
                    <a:pt x="3629" y="98"/>
                    <a:pt x="3372" y="1"/>
                    <a:pt x="3114" y="1"/>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6" name="Google Shape;366;p16"/>
            <p:cNvSpPr/>
            <p:nvPr/>
          </p:nvSpPr>
          <p:spPr>
            <a:xfrm>
              <a:off x="3647225" y="2962800"/>
              <a:ext cx="105550" cy="150650"/>
            </a:xfrm>
            <a:custGeom>
              <a:rect b="b" l="l" r="r" t="t"/>
              <a:pathLst>
                <a:path extrusionOk="0" h="6026" w="4222">
                  <a:moveTo>
                    <a:pt x="1108" y="1"/>
                  </a:moveTo>
                  <a:cubicBezTo>
                    <a:pt x="851" y="1"/>
                    <a:pt x="594" y="98"/>
                    <a:pt x="399" y="292"/>
                  </a:cubicBezTo>
                  <a:cubicBezTo>
                    <a:pt x="0" y="681"/>
                    <a:pt x="0" y="1321"/>
                    <a:pt x="399" y="1710"/>
                  </a:cubicBezTo>
                  <a:lnTo>
                    <a:pt x="1702" y="3012"/>
                  </a:lnTo>
                  <a:lnTo>
                    <a:pt x="399" y="4314"/>
                  </a:lnTo>
                  <a:cubicBezTo>
                    <a:pt x="0" y="4703"/>
                    <a:pt x="0" y="5343"/>
                    <a:pt x="399" y="5732"/>
                  </a:cubicBezTo>
                  <a:cubicBezTo>
                    <a:pt x="589" y="5931"/>
                    <a:pt x="851" y="6026"/>
                    <a:pt x="1103" y="6026"/>
                  </a:cubicBezTo>
                  <a:cubicBezTo>
                    <a:pt x="1366" y="6026"/>
                    <a:pt x="1618" y="5931"/>
                    <a:pt x="1817" y="5732"/>
                  </a:cubicBezTo>
                  <a:lnTo>
                    <a:pt x="3833" y="3726"/>
                  </a:lnTo>
                  <a:cubicBezTo>
                    <a:pt x="4222" y="3327"/>
                    <a:pt x="4222" y="2697"/>
                    <a:pt x="3833" y="2309"/>
                  </a:cubicBezTo>
                  <a:lnTo>
                    <a:pt x="1817" y="292"/>
                  </a:lnTo>
                  <a:cubicBezTo>
                    <a:pt x="1623" y="98"/>
                    <a:pt x="1366" y="1"/>
                    <a:pt x="1108" y="1"/>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7" name="Google Shape;367;p16"/>
            <p:cNvSpPr/>
            <p:nvPr/>
          </p:nvSpPr>
          <p:spPr>
            <a:xfrm>
              <a:off x="3398625" y="2806025"/>
              <a:ext cx="521650" cy="563125"/>
            </a:xfrm>
            <a:custGeom>
              <a:rect b="b" l="l" r="r" t="t"/>
              <a:pathLst>
                <a:path extrusionOk="0" h="22525" w="20866">
                  <a:moveTo>
                    <a:pt x="9041" y="2017"/>
                  </a:moveTo>
                  <a:cubicBezTo>
                    <a:pt x="12916" y="2017"/>
                    <a:pt x="16077" y="5167"/>
                    <a:pt x="16077" y="9052"/>
                  </a:cubicBezTo>
                  <a:cubicBezTo>
                    <a:pt x="16077" y="12927"/>
                    <a:pt x="12916" y="16088"/>
                    <a:pt x="9041" y="16088"/>
                  </a:cubicBezTo>
                  <a:cubicBezTo>
                    <a:pt x="5167" y="16088"/>
                    <a:pt x="2006" y="12927"/>
                    <a:pt x="2006" y="9052"/>
                  </a:cubicBezTo>
                  <a:cubicBezTo>
                    <a:pt x="2006" y="5167"/>
                    <a:pt x="5167" y="2017"/>
                    <a:pt x="9041" y="2017"/>
                  </a:cubicBezTo>
                  <a:close/>
                  <a:moveTo>
                    <a:pt x="15468" y="15405"/>
                  </a:moveTo>
                  <a:lnTo>
                    <a:pt x="18177" y="18335"/>
                  </a:lnTo>
                  <a:lnTo>
                    <a:pt x="18524" y="18776"/>
                  </a:lnTo>
                  <a:cubicBezTo>
                    <a:pt x="18734" y="19038"/>
                    <a:pt x="18828" y="19343"/>
                    <a:pt x="18807" y="19647"/>
                  </a:cubicBezTo>
                  <a:cubicBezTo>
                    <a:pt x="18786" y="19931"/>
                    <a:pt x="18671" y="20162"/>
                    <a:pt x="18471" y="20319"/>
                  </a:cubicBezTo>
                  <a:cubicBezTo>
                    <a:pt x="18307" y="20452"/>
                    <a:pt x="18106" y="20515"/>
                    <a:pt x="17898" y="20515"/>
                  </a:cubicBezTo>
                  <a:cubicBezTo>
                    <a:pt x="17560" y="20515"/>
                    <a:pt x="17202" y="20348"/>
                    <a:pt x="16949" y="20036"/>
                  </a:cubicBezTo>
                  <a:lnTo>
                    <a:pt x="16739" y="19773"/>
                  </a:lnTo>
                  <a:lnTo>
                    <a:pt x="13903" y="16665"/>
                  </a:lnTo>
                  <a:cubicBezTo>
                    <a:pt x="14470" y="16298"/>
                    <a:pt x="14995" y="15878"/>
                    <a:pt x="15468" y="15405"/>
                  </a:cubicBezTo>
                  <a:close/>
                  <a:moveTo>
                    <a:pt x="9041" y="0"/>
                  </a:moveTo>
                  <a:cubicBezTo>
                    <a:pt x="4053" y="0"/>
                    <a:pt x="0" y="4064"/>
                    <a:pt x="0" y="9052"/>
                  </a:cubicBezTo>
                  <a:cubicBezTo>
                    <a:pt x="0" y="14029"/>
                    <a:pt x="4053" y="18093"/>
                    <a:pt x="9041" y="18093"/>
                  </a:cubicBezTo>
                  <a:cubicBezTo>
                    <a:pt x="10112" y="18093"/>
                    <a:pt x="11131" y="17894"/>
                    <a:pt x="12087" y="17558"/>
                  </a:cubicBezTo>
                  <a:cubicBezTo>
                    <a:pt x="12118" y="17610"/>
                    <a:pt x="12129" y="17663"/>
                    <a:pt x="12171" y="17715"/>
                  </a:cubicBezTo>
                  <a:lnTo>
                    <a:pt x="15352" y="21254"/>
                  </a:lnTo>
                  <a:lnTo>
                    <a:pt x="15384" y="21286"/>
                  </a:lnTo>
                  <a:cubicBezTo>
                    <a:pt x="16024" y="22094"/>
                    <a:pt x="16970" y="22525"/>
                    <a:pt x="17904" y="22525"/>
                  </a:cubicBezTo>
                  <a:cubicBezTo>
                    <a:pt x="18555" y="22525"/>
                    <a:pt x="19196" y="22315"/>
                    <a:pt x="19721" y="21895"/>
                  </a:cubicBezTo>
                  <a:cubicBezTo>
                    <a:pt x="20361" y="21380"/>
                    <a:pt x="20750" y="20634"/>
                    <a:pt x="20813" y="19794"/>
                  </a:cubicBezTo>
                  <a:cubicBezTo>
                    <a:pt x="20865" y="18986"/>
                    <a:pt x="20613" y="18177"/>
                    <a:pt x="20099" y="17526"/>
                  </a:cubicBezTo>
                  <a:lnTo>
                    <a:pt x="19794" y="17138"/>
                  </a:lnTo>
                  <a:lnTo>
                    <a:pt x="19794" y="17127"/>
                  </a:lnTo>
                  <a:lnTo>
                    <a:pt x="19637" y="16959"/>
                  </a:lnTo>
                  <a:lnTo>
                    <a:pt x="19605" y="16907"/>
                  </a:lnTo>
                  <a:lnTo>
                    <a:pt x="19605" y="16917"/>
                  </a:lnTo>
                  <a:lnTo>
                    <a:pt x="16865" y="13924"/>
                  </a:lnTo>
                  <a:cubicBezTo>
                    <a:pt x="16823" y="13882"/>
                    <a:pt x="16770" y="13851"/>
                    <a:pt x="16718" y="13809"/>
                  </a:cubicBezTo>
                  <a:cubicBezTo>
                    <a:pt x="17579" y="12423"/>
                    <a:pt x="18083" y="10795"/>
                    <a:pt x="18083" y="9052"/>
                  </a:cubicBezTo>
                  <a:cubicBezTo>
                    <a:pt x="18083" y="4064"/>
                    <a:pt x="14029" y="0"/>
                    <a:pt x="9041" y="0"/>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pic>
        <p:nvPicPr>
          <p:cNvPr id="368" name="Google Shape;368;p16"/>
          <p:cNvPicPr preferRelativeResize="0"/>
          <p:nvPr/>
        </p:nvPicPr>
        <p:blipFill>
          <a:blip r:embed="rId2">
            <a:alphaModFix/>
          </a:blip>
          <a:stretch>
            <a:fillRect/>
          </a:stretch>
        </p:blipFill>
        <p:spPr>
          <a:xfrm>
            <a:off x="10219567" y="6007550"/>
            <a:ext cx="1607368" cy="444249"/>
          </a:xfrm>
          <a:prstGeom prst="rect">
            <a:avLst/>
          </a:prstGeom>
          <a:noFill/>
          <a:ln>
            <a:noFill/>
          </a:ln>
        </p:spPr>
      </p:pic>
      <p:sp>
        <p:nvSpPr>
          <p:cNvPr id="369" name="Google Shape;369;p16"/>
          <p:cNvSpPr/>
          <p:nvPr/>
        </p:nvSpPr>
        <p:spPr>
          <a:xfrm>
            <a:off x="-7449682" y="-2399395"/>
            <a:ext cx="11859900" cy="11859900"/>
          </a:xfrm>
          <a:prstGeom prst="ellipse">
            <a:avLst/>
          </a:prstGeom>
          <a:solidFill>
            <a:srgbClr val="CC00C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id="370" name="Google Shape;370;p16"/>
          <p:cNvPicPr preferRelativeResize="0"/>
          <p:nvPr/>
        </p:nvPicPr>
        <p:blipFill rotWithShape="1">
          <a:blip r:embed="rId3">
            <a:alphaModFix/>
          </a:blip>
          <a:srcRect b="0" l="0" r="0" t="0"/>
          <a:stretch/>
        </p:blipFill>
        <p:spPr>
          <a:xfrm>
            <a:off x="-3993817" y="-1189934"/>
            <a:ext cx="8581934" cy="8581934"/>
          </a:xfrm>
          <a:prstGeom prst="rect">
            <a:avLst/>
          </a:prstGeom>
          <a:noFill/>
          <a:ln>
            <a:noFill/>
          </a:ln>
        </p:spPr>
      </p:pic>
      <p:sp>
        <p:nvSpPr>
          <p:cNvPr id="371" name="Google Shape;371;p16"/>
          <p:cNvSpPr txBox="1"/>
          <p:nvPr/>
        </p:nvSpPr>
        <p:spPr>
          <a:xfrm>
            <a:off x="5451733" y="2346758"/>
            <a:ext cx="6959700" cy="24012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4000"/>
              <a:buFont typeface="Arial"/>
              <a:buNone/>
            </a:pPr>
            <a:r>
              <a:rPr b="1" i="0" lang="es-419" sz="14000" u="none" cap="none" strike="noStrike">
                <a:solidFill>
                  <a:srgbClr val="162031"/>
                </a:solidFill>
                <a:latin typeface="Sora"/>
                <a:ea typeface="Sora"/>
                <a:cs typeface="Sora"/>
                <a:sym typeface="Sora"/>
              </a:rPr>
              <a:t>Daily</a:t>
            </a:r>
            <a:endParaRPr b="1" i="0" sz="14000" u="none" cap="none" strike="noStrike">
              <a:solidFill>
                <a:srgbClr val="162031"/>
              </a:solidFill>
              <a:latin typeface="Sora"/>
              <a:ea typeface="Sora"/>
              <a:cs typeface="Sora"/>
              <a:sym typeface="Sora"/>
            </a:endParaRPr>
          </a:p>
        </p:txBody>
      </p:sp>
      <p:sp>
        <p:nvSpPr>
          <p:cNvPr id="372" name="Google Shape;372;p16"/>
          <p:cNvSpPr txBox="1"/>
          <p:nvPr/>
        </p:nvSpPr>
        <p:spPr>
          <a:xfrm>
            <a:off x="5705733" y="4159242"/>
            <a:ext cx="5994300" cy="6618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2700"/>
              <a:buFont typeface="Arial"/>
              <a:buNone/>
            </a:pPr>
            <a:r>
              <a:rPr b="0" i="0" lang="es-419" sz="2700" u="none" cap="none" strike="noStrike">
                <a:solidFill>
                  <a:srgbClr val="CC00CC"/>
                </a:solidFill>
                <a:latin typeface="Work Sans Medium"/>
                <a:ea typeface="Work Sans Medium"/>
                <a:cs typeface="Work Sans Medium"/>
                <a:sym typeface="Work Sans Medium"/>
              </a:rPr>
              <a:t>Pongámonos al día</a:t>
            </a:r>
            <a:endParaRPr b="0" i="0" sz="2700" u="none" cap="none" strike="noStrike">
              <a:solidFill>
                <a:srgbClr val="CC00CC"/>
              </a:solidFill>
              <a:latin typeface="Work Sans Medium"/>
              <a:ea typeface="Work Sans Medium"/>
              <a:cs typeface="Work Sans Medium"/>
              <a:sym typeface="Work Sans Medium"/>
            </a:endParaRPr>
          </a:p>
        </p:txBody>
      </p:sp>
    </p:spTree>
  </p:cSld>
  <p:clrMapOvr>
    <a:masterClrMapping/>
  </p:clrMapOvr>
  <p:extLst>
    <p:ext uri="{DCECCB84-F9BA-43D5-87BE-67443E8EF086}">
      <p15:sldGuideLst>
        <p15:guide id="1" pos="239">
          <p15:clr>
            <a:srgbClr val="FA7B17"/>
          </p15:clr>
        </p15:guide>
        <p15:guide id="2" pos="7450">
          <p15:clr>
            <a:srgbClr val="FA7B17"/>
          </p15:clr>
        </p15:guide>
        <p15:guide id="3" orient="horz" pos="216">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out rooms">
  <p:cSld name="TITLE_1_1">
    <p:spTree>
      <p:nvGrpSpPr>
        <p:cNvPr id="373" name="Shape 373"/>
        <p:cNvGrpSpPr/>
        <p:nvPr/>
      </p:nvGrpSpPr>
      <p:grpSpPr>
        <a:xfrm>
          <a:off x="0" y="0"/>
          <a:ext cx="0" cy="0"/>
          <a:chOff x="0" y="0"/>
          <a:chExt cx="0" cy="0"/>
        </a:xfrm>
      </p:grpSpPr>
      <p:sp>
        <p:nvSpPr>
          <p:cNvPr id="374" name="Google Shape;374;p1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pic>
        <p:nvPicPr>
          <p:cNvPr id="375" name="Google Shape;375;p17"/>
          <p:cNvPicPr preferRelativeResize="0"/>
          <p:nvPr/>
        </p:nvPicPr>
        <p:blipFill rotWithShape="1">
          <a:blip r:embed="rId2">
            <a:alphaModFix/>
          </a:blip>
          <a:srcRect b="7475" l="7518" r="0" t="0"/>
          <a:stretch/>
        </p:blipFill>
        <p:spPr>
          <a:xfrm>
            <a:off x="0" y="0"/>
            <a:ext cx="12191999" cy="6858001"/>
          </a:xfrm>
          <a:prstGeom prst="rect">
            <a:avLst/>
          </a:prstGeom>
          <a:noFill/>
          <a:ln>
            <a:noFill/>
          </a:ln>
        </p:spPr>
      </p:pic>
      <p:sp>
        <p:nvSpPr>
          <p:cNvPr id="376" name="Google Shape;376;p17"/>
          <p:cNvSpPr/>
          <p:nvPr/>
        </p:nvSpPr>
        <p:spPr>
          <a:xfrm>
            <a:off x="0" y="0"/>
            <a:ext cx="12192000" cy="6866700"/>
          </a:xfrm>
          <a:prstGeom prst="rect">
            <a:avLst/>
          </a:prstGeom>
          <a:gradFill>
            <a:gsLst>
              <a:gs pos="0">
                <a:srgbClr val="CC00CC">
                  <a:alpha val="77254"/>
                </a:srgbClr>
              </a:gs>
              <a:gs pos="100000">
                <a:srgbClr val="FFFFFF">
                  <a:alpha val="0"/>
                </a:srgbClr>
              </a:gs>
            </a:gsLst>
            <a:lin ang="16200038"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77" name="Google Shape;377;p17"/>
          <p:cNvSpPr/>
          <p:nvPr/>
        </p:nvSpPr>
        <p:spPr>
          <a:xfrm rot="3226749">
            <a:off x="-3785298" y="-5024357"/>
            <a:ext cx="10365725" cy="10238813"/>
          </a:xfrm>
          <a:prstGeom prst="teardrop">
            <a:avLst>
              <a:gd fmla="val 100000" name="adj"/>
            </a:avLst>
          </a:prstGeom>
          <a:noFill/>
          <a:ln cap="flat" cmpd="sng" w="2857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8" name="Google Shape;378;p17"/>
          <p:cNvSpPr/>
          <p:nvPr/>
        </p:nvSpPr>
        <p:spPr>
          <a:xfrm>
            <a:off x="1740067" y="-3694437"/>
            <a:ext cx="10064400" cy="9734700"/>
          </a:xfrm>
          <a:prstGeom prst="ellipse">
            <a:avLst/>
          </a:prstGeom>
          <a:noFill/>
          <a:ln cap="flat" cmpd="sng" w="19050">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9" name="Google Shape;379;p17"/>
          <p:cNvSpPr/>
          <p:nvPr/>
        </p:nvSpPr>
        <p:spPr>
          <a:xfrm>
            <a:off x="6754470" y="2993099"/>
            <a:ext cx="2506420" cy="461046"/>
          </a:xfrm>
          <a:prstGeom prst="rect">
            <a:avLst/>
          </a:prstGeom>
        </p:spPr>
        <p:txBody>
          <a:bodyPr>
            <a:prstTxWarp prst="textPlain"/>
          </a:bodyPr>
          <a:lstStyle/>
          <a:p>
            <a:pPr lvl="0" algn="ctr"/>
            <a:r>
              <a:rPr b="1" i="0">
                <a:ln>
                  <a:noFill/>
                </a:ln>
                <a:solidFill>
                  <a:srgbClr val="FFFFFF"/>
                </a:solidFill>
                <a:latin typeface="Sora"/>
              </a:rPr>
              <a:t>Breakout</a:t>
            </a:r>
          </a:p>
        </p:txBody>
      </p:sp>
      <p:sp>
        <p:nvSpPr>
          <p:cNvPr id="380" name="Google Shape;380;p17"/>
          <p:cNvSpPr/>
          <p:nvPr/>
        </p:nvSpPr>
        <p:spPr>
          <a:xfrm>
            <a:off x="6754470" y="3580252"/>
            <a:ext cx="3489649" cy="663143"/>
          </a:xfrm>
          <a:prstGeom prst="rect">
            <a:avLst/>
          </a:prstGeom>
        </p:spPr>
        <p:txBody>
          <a:bodyPr>
            <a:prstTxWarp prst="textPlain"/>
          </a:bodyPr>
          <a:lstStyle/>
          <a:p>
            <a:pPr lvl="0" algn="ctr"/>
            <a:r>
              <a:rPr b="1" i="0">
                <a:ln>
                  <a:noFill/>
                </a:ln>
                <a:solidFill>
                  <a:srgbClr val="FFFFFF"/>
                </a:solidFill>
                <a:latin typeface="Sora"/>
              </a:rPr>
              <a:t>rooms</a:t>
            </a:r>
          </a:p>
        </p:txBody>
      </p:sp>
      <p:sp>
        <p:nvSpPr>
          <p:cNvPr id="381" name="Google Shape;381;p17"/>
          <p:cNvSpPr/>
          <p:nvPr/>
        </p:nvSpPr>
        <p:spPr>
          <a:xfrm>
            <a:off x="6754467" y="4369476"/>
            <a:ext cx="2923575" cy="343568"/>
          </a:xfrm>
          <a:prstGeom prst="rect">
            <a:avLst/>
          </a:prstGeom>
        </p:spPr>
        <p:txBody>
          <a:bodyPr>
            <a:prstTxWarp prst="textPlain"/>
          </a:bodyPr>
          <a:lstStyle/>
          <a:p>
            <a:pPr lvl="0" algn="ctr"/>
            <a:r>
              <a:rPr b="0" i="0">
                <a:ln>
                  <a:noFill/>
                </a:ln>
                <a:solidFill>
                  <a:srgbClr val="FFFFFF"/>
                </a:solidFill>
                <a:latin typeface="Sora;500"/>
              </a:rPr>
              <a:t>¡Manos a la obra!</a:t>
            </a:r>
          </a:p>
        </p:txBody>
      </p:sp>
      <p:pic>
        <p:nvPicPr>
          <p:cNvPr id="382" name="Google Shape;382;p17"/>
          <p:cNvPicPr preferRelativeResize="0"/>
          <p:nvPr/>
        </p:nvPicPr>
        <p:blipFill>
          <a:blip r:embed="rId3">
            <a:alphaModFix/>
          </a:blip>
          <a:stretch>
            <a:fillRect/>
          </a:stretch>
        </p:blipFill>
        <p:spPr>
          <a:xfrm>
            <a:off x="10226933" y="6065895"/>
            <a:ext cx="1498399" cy="414104"/>
          </a:xfrm>
          <a:prstGeom prst="rect">
            <a:avLst/>
          </a:prstGeom>
          <a:noFill/>
          <a:ln>
            <a:noFill/>
          </a:ln>
        </p:spPr>
      </p:pic>
    </p:spTree>
  </p:cSld>
  <p:clrMapOvr>
    <a:masterClrMapping/>
  </p:clrMapOvr>
  <p:extLst>
    <p:ext uri="{DCECCB84-F9BA-43D5-87BE-67443E8EF086}">
      <p15:sldGuideLst>
        <p15:guide id="1" pos="239">
          <p15:clr>
            <a:srgbClr val="FA7B17"/>
          </p15:clr>
        </p15:guide>
        <p15:guide id="2" pos="7450">
          <p15:clr>
            <a:srgbClr val="FA7B17"/>
          </p15:clr>
        </p15:guide>
        <p15:guide id="3" orient="horz" pos="252">
          <p15:clr>
            <a:srgbClr val="FA7B17"/>
          </p15:clr>
        </p15:guide>
        <p15:guide id="4" orient="horz" pos="406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lement">
  <p:cSld name="TITLE_1_1_1">
    <p:spTree>
      <p:nvGrpSpPr>
        <p:cNvPr id="383" name="Shape 383"/>
        <p:cNvGrpSpPr/>
        <p:nvPr/>
      </p:nvGrpSpPr>
      <p:grpSpPr>
        <a:xfrm>
          <a:off x="0" y="0"/>
          <a:ext cx="0" cy="0"/>
          <a:chOff x="0" y="0"/>
          <a:chExt cx="0" cy="0"/>
        </a:xfrm>
      </p:grpSpPr>
      <p:sp>
        <p:nvSpPr>
          <p:cNvPr id="384" name="Google Shape;384;p18"/>
          <p:cNvSpPr/>
          <p:nvPr/>
        </p:nvSpPr>
        <p:spPr>
          <a:xfrm>
            <a:off x="590733" y="701732"/>
            <a:ext cx="5911500" cy="5911500"/>
          </a:xfrm>
          <a:prstGeom prst="ellipse">
            <a:avLst/>
          </a:prstGeom>
          <a:solidFill>
            <a:srgbClr val="004987"/>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5" name="Google Shape;385;p18"/>
          <p:cNvSpPr/>
          <p:nvPr/>
        </p:nvSpPr>
        <p:spPr>
          <a:xfrm>
            <a:off x="3336567" y="-167"/>
            <a:ext cx="4639200" cy="68580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6" name="Google Shape;386;p18"/>
          <p:cNvSpPr/>
          <p:nvPr/>
        </p:nvSpPr>
        <p:spPr>
          <a:xfrm>
            <a:off x="2429633" y="981400"/>
            <a:ext cx="2447700" cy="2447700"/>
          </a:xfrm>
          <a:prstGeom prst="ellipse">
            <a:avLst/>
          </a:prstGeom>
          <a:solidFill>
            <a:srgbClr val="CC00C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7" name="Google Shape;387;p18"/>
          <p:cNvSpPr txBox="1"/>
          <p:nvPr/>
        </p:nvSpPr>
        <p:spPr>
          <a:xfrm>
            <a:off x="7977833" y="402900"/>
            <a:ext cx="3159900" cy="492600"/>
          </a:xfrm>
          <a:prstGeom prst="rect">
            <a:avLst/>
          </a:prstGeom>
          <a:noFill/>
          <a:ln>
            <a:noFill/>
          </a:ln>
        </p:spPr>
        <p:txBody>
          <a:bodyPr anchorCtr="0" anchor="t" bIns="121900" lIns="121900" spcFirstLastPara="1" rIns="121900" wrap="square" tIns="121900">
            <a:spAutoFit/>
          </a:bodyPr>
          <a:lstStyle/>
          <a:p>
            <a:pPr indent="0" lvl="0" marL="0" marR="0" rtl="0" algn="r">
              <a:lnSpc>
                <a:spcPct val="100000"/>
              </a:lnSpc>
              <a:spcBef>
                <a:spcPts val="0"/>
              </a:spcBef>
              <a:spcAft>
                <a:spcPts val="0"/>
              </a:spcAft>
              <a:buClr>
                <a:srgbClr val="000000"/>
              </a:buClr>
              <a:buSzPts val="1900"/>
              <a:buFont typeface="Arial"/>
              <a:buNone/>
            </a:pPr>
            <a:r>
              <a:rPr i="1" lang="es-419" sz="1600">
                <a:solidFill>
                  <a:srgbClr val="CC00CC"/>
                </a:solidFill>
                <a:latin typeface="Sora SemiBold"/>
                <a:ea typeface="Sora SemiBold"/>
                <a:cs typeface="Sora SemiBold"/>
                <a:sym typeface="Sora SemiBold"/>
              </a:rPr>
              <a:t>Ciencia de Datos y AI</a:t>
            </a:r>
            <a:endParaRPr b="0" i="1" sz="1600" u="none" cap="none" strike="noStrike">
              <a:solidFill>
                <a:srgbClr val="CC00CC"/>
              </a:solidFill>
              <a:latin typeface="Sora SemiBold"/>
              <a:ea typeface="Sora SemiBold"/>
              <a:cs typeface="Sora SemiBold"/>
              <a:sym typeface="Sora SemiBold"/>
            </a:endParaRPr>
          </a:p>
        </p:txBody>
      </p:sp>
      <p:grpSp>
        <p:nvGrpSpPr>
          <p:cNvPr id="388" name="Google Shape;388;p18"/>
          <p:cNvGrpSpPr/>
          <p:nvPr/>
        </p:nvGrpSpPr>
        <p:grpSpPr>
          <a:xfrm>
            <a:off x="11310083" y="341308"/>
            <a:ext cx="570268" cy="615608"/>
            <a:chOff x="3398625" y="2806025"/>
            <a:chExt cx="521650" cy="563125"/>
          </a:xfrm>
        </p:grpSpPr>
        <p:sp>
          <p:nvSpPr>
            <p:cNvPr id="389" name="Google Shape;389;p18"/>
            <p:cNvSpPr/>
            <p:nvPr/>
          </p:nvSpPr>
          <p:spPr>
            <a:xfrm>
              <a:off x="3496525" y="2962800"/>
              <a:ext cx="105575" cy="150650"/>
            </a:xfrm>
            <a:custGeom>
              <a:rect b="b" l="l" r="r" t="t"/>
              <a:pathLst>
                <a:path extrusionOk="0" h="6026" w="4223">
                  <a:moveTo>
                    <a:pt x="3114" y="1"/>
                  </a:moveTo>
                  <a:cubicBezTo>
                    <a:pt x="2857" y="1"/>
                    <a:pt x="2600" y="98"/>
                    <a:pt x="2406" y="292"/>
                  </a:cubicBezTo>
                  <a:lnTo>
                    <a:pt x="400" y="2309"/>
                  </a:lnTo>
                  <a:cubicBezTo>
                    <a:pt x="1" y="2697"/>
                    <a:pt x="1" y="3327"/>
                    <a:pt x="400" y="3726"/>
                  </a:cubicBezTo>
                  <a:lnTo>
                    <a:pt x="2406" y="5732"/>
                  </a:lnTo>
                  <a:cubicBezTo>
                    <a:pt x="2605" y="5931"/>
                    <a:pt x="2857" y="6026"/>
                    <a:pt x="3120" y="6026"/>
                  </a:cubicBezTo>
                  <a:cubicBezTo>
                    <a:pt x="3372" y="6026"/>
                    <a:pt x="3634" y="5931"/>
                    <a:pt x="3823" y="5732"/>
                  </a:cubicBezTo>
                  <a:cubicBezTo>
                    <a:pt x="4222" y="5343"/>
                    <a:pt x="4222" y="4703"/>
                    <a:pt x="3823" y="4314"/>
                  </a:cubicBezTo>
                  <a:lnTo>
                    <a:pt x="2532" y="3012"/>
                  </a:lnTo>
                  <a:lnTo>
                    <a:pt x="3823" y="1710"/>
                  </a:lnTo>
                  <a:cubicBezTo>
                    <a:pt x="4222" y="1321"/>
                    <a:pt x="4222" y="681"/>
                    <a:pt x="3823" y="292"/>
                  </a:cubicBezTo>
                  <a:cubicBezTo>
                    <a:pt x="3629" y="98"/>
                    <a:pt x="3372" y="1"/>
                    <a:pt x="3114" y="1"/>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0" name="Google Shape;390;p18"/>
            <p:cNvSpPr/>
            <p:nvPr/>
          </p:nvSpPr>
          <p:spPr>
            <a:xfrm>
              <a:off x="3647225" y="2962800"/>
              <a:ext cx="105550" cy="150650"/>
            </a:xfrm>
            <a:custGeom>
              <a:rect b="b" l="l" r="r" t="t"/>
              <a:pathLst>
                <a:path extrusionOk="0" h="6026" w="4222">
                  <a:moveTo>
                    <a:pt x="1108" y="1"/>
                  </a:moveTo>
                  <a:cubicBezTo>
                    <a:pt x="851" y="1"/>
                    <a:pt x="594" y="98"/>
                    <a:pt x="399" y="292"/>
                  </a:cubicBezTo>
                  <a:cubicBezTo>
                    <a:pt x="0" y="681"/>
                    <a:pt x="0" y="1321"/>
                    <a:pt x="399" y="1710"/>
                  </a:cubicBezTo>
                  <a:lnTo>
                    <a:pt x="1702" y="3012"/>
                  </a:lnTo>
                  <a:lnTo>
                    <a:pt x="399" y="4314"/>
                  </a:lnTo>
                  <a:cubicBezTo>
                    <a:pt x="0" y="4703"/>
                    <a:pt x="0" y="5343"/>
                    <a:pt x="399" y="5732"/>
                  </a:cubicBezTo>
                  <a:cubicBezTo>
                    <a:pt x="589" y="5931"/>
                    <a:pt x="851" y="6026"/>
                    <a:pt x="1103" y="6026"/>
                  </a:cubicBezTo>
                  <a:cubicBezTo>
                    <a:pt x="1366" y="6026"/>
                    <a:pt x="1618" y="5931"/>
                    <a:pt x="1817" y="5732"/>
                  </a:cubicBezTo>
                  <a:lnTo>
                    <a:pt x="3833" y="3726"/>
                  </a:lnTo>
                  <a:cubicBezTo>
                    <a:pt x="4222" y="3327"/>
                    <a:pt x="4222" y="2697"/>
                    <a:pt x="3833" y="2309"/>
                  </a:cubicBezTo>
                  <a:lnTo>
                    <a:pt x="1817" y="292"/>
                  </a:lnTo>
                  <a:cubicBezTo>
                    <a:pt x="1623" y="98"/>
                    <a:pt x="1366" y="1"/>
                    <a:pt x="1108" y="1"/>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1" name="Google Shape;391;p18"/>
            <p:cNvSpPr/>
            <p:nvPr/>
          </p:nvSpPr>
          <p:spPr>
            <a:xfrm>
              <a:off x="3398625" y="2806025"/>
              <a:ext cx="521650" cy="563125"/>
            </a:xfrm>
            <a:custGeom>
              <a:rect b="b" l="l" r="r" t="t"/>
              <a:pathLst>
                <a:path extrusionOk="0" h="22525" w="20866">
                  <a:moveTo>
                    <a:pt x="9041" y="2017"/>
                  </a:moveTo>
                  <a:cubicBezTo>
                    <a:pt x="12916" y="2017"/>
                    <a:pt x="16077" y="5167"/>
                    <a:pt x="16077" y="9052"/>
                  </a:cubicBezTo>
                  <a:cubicBezTo>
                    <a:pt x="16077" y="12927"/>
                    <a:pt x="12916" y="16088"/>
                    <a:pt x="9041" y="16088"/>
                  </a:cubicBezTo>
                  <a:cubicBezTo>
                    <a:pt x="5167" y="16088"/>
                    <a:pt x="2006" y="12927"/>
                    <a:pt x="2006" y="9052"/>
                  </a:cubicBezTo>
                  <a:cubicBezTo>
                    <a:pt x="2006" y="5167"/>
                    <a:pt x="5167" y="2017"/>
                    <a:pt x="9041" y="2017"/>
                  </a:cubicBezTo>
                  <a:close/>
                  <a:moveTo>
                    <a:pt x="15468" y="15405"/>
                  </a:moveTo>
                  <a:lnTo>
                    <a:pt x="18177" y="18335"/>
                  </a:lnTo>
                  <a:lnTo>
                    <a:pt x="18524" y="18776"/>
                  </a:lnTo>
                  <a:cubicBezTo>
                    <a:pt x="18734" y="19038"/>
                    <a:pt x="18828" y="19343"/>
                    <a:pt x="18807" y="19647"/>
                  </a:cubicBezTo>
                  <a:cubicBezTo>
                    <a:pt x="18786" y="19931"/>
                    <a:pt x="18671" y="20162"/>
                    <a:pt x="18471" y="20319"/>
                  </a:cubicBezTo>
                  <a:cubicBezTo>
                    <a:pt x="18307" y="20452"/>
                    <a:pt x="18106" y="20515"/>
                    <a:pt x="17898" y="20515"/>
                  </a:cubicBezTo>
                  <a:cubicBezTo>
                    <a:pt x="17560" y="20515"/>
                    <a:pt x="17202" y="20348"/>
                    <a:pt x="16949" y="20036"/>
                  </a:cubicBezTo>
                  <a:lnTo>
                    <a:pt x="16739" y="19773"/>
                  </a:lnTo>
                  <a:lnTo>
                    <a:pt x="13903" y="16665"/>
                  </a:lnTo>
                  <a:cubicBezTo>
                    <a:pt x="14470" y="16298"/>
                    <a:pt x="14995" y="15878"/>
                    <a:pt x="15468" y="15405"/>
                  </a:cubicBezTo>
                  <a:close/>
                  <a:moveTo>
                    <a:pt x="9041" y="0"/>
                  </a:moveTo>
                  <a:cubicBezTo>
                    <a:pt x="4053" y="0"/>
                    <a:pt x="0" y="4064"/>
                    <a:pt x="0" y="9052"/>
                  </a:cubicBezTo>
                  <a:cubicBezTo>
                    <a:pt x="0" y="14029"/>
                    <a:pt x="4053" y="18093"/>
                    <a:pt x="9041" y="18093"/>
                  </a:cubicBezTo>
                  <a:cubicBezTo>
                    <a:pt x="10112" y="18093"/>
                    <a:pt x="11131" y="17894"/>
                    <a:pt x="12087" y="17558"/>
                  </a:cubicBezTo>
                  <a:cubicBezTo>
                    <a:pt x="12118" y="17610"/>
                    <a:pt x="12129" y="17663"/>
                    <a:pt x="12171" y="17715"/>
                  </a:cubicBezTo>
                  <a:lnTo>
                    <a:pt x="15352" y="21254"/>
                  </a:lnTo>
                  <a:lnTo>
                    <a:pt x="15384" y="21286"/>
                  </a:lnTo>
                  <a:cubicBezTo>
                    <a:pt x="16024" y="22094"/>
                    <a:pt x="16970" y="22525"/>
                    <a:pt x="17904" y="22525"/>
                  </a:cubicBezTo>
                  <a:cubicBezTo>
                    <a:pt x="18555" y="22525"/>
                    <a:pt x="19196" y="22315"/>
                    <a:pt x="19721" y="21895"/>
                  </a:cubicBezTo>
                  <a:cubicBezTo>
                    <a:pt x="20361" y="21380"/>
                    <a:pt x="20750" y="20634"/>
                    <a:pt x="20813" y="19794"/>
                  </a:cubicBezTo>
                  <a:cubicBezTo>
                    <a:pt x="20865" y="18986"/>
                    <a:pt x="20613" y="18177"/>
                    <a:pt x="20099" y="17526"/>
                  </a:cubicBezTo>
                  <a:lnTo>
                    <a:pt x="19794" y="17138"/>
                  </a:lnTo>
                  <a:lnTo>
                    <a:pt x="19794" y="17127"/>
                  </a:lnTo>
                  <a:lnTo>
                    <a:pt x="19637" y="16959"/>
                  </a:lnTo>
                  <a:lnTo>
                    <a:pt x="19605" y="16907"/>
                  </a:lnTo>
                  <a:lnTo>
                    <a:pt x="19605" y="16917"/>
                  </a:lnTo>
                  <a:lnTo>
                    <a:pt x="16865" y="13924"/>
                  </a:lnTo>
                  <a:cubicBezTo>
                    <a:pt x="16823" y="13882"/>
                    <a:pt x="16770" y="13851"/>
                    <a:pt x="16718" y="13809"/>
                  </a:cubicBezTo>
                  <a:cubicBezTo>
                    <a:pt x="17579" y="12423"/>
                    <a:pt x="18083" y="10795"/>
                    <a:pt x="18083" y="9052"/>
                  </a:cubicBezTo>
                  <a:cubicBezTo>
                    <a:pt x="18083" y="4064"/>
                    <a:pt x="14029" y="0"/>
                    <a:pt x="9041" y="0"/>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pic>
        <p:nvPicPr>
          <p:cNvPr id="392" name="Google Shape;392;p18"/>
          <p:cNvPicPr preferRelativeResize="0"/>
          <p:nvPr/>
        </p:nvPicPr>
        <p:blipFill>
          <a:blip r:embed="rId2">
            <a:alphaModFix/>
          </a:blip>
          <a:stretch>
            <a:fillRect/>
          </a:stretch>
        </p:blipFill>
        <p:spPr>
          <a:xfrm>
            <a:off x="10219567" y="6007550"/>
            <a:ext cx="1607368" cy="444249"/>
          </a:xfrm>
          <a:prstGeom prst="rect">
            <a:avLst/>
          </a:prstGeom>
          <a:noFill/>
          <a:ln>
            <a:noFill/>
          </a:ln>
        </p:spPr>
      </p:pic>
    </p:spTree>
  </p:cSld>
  <p:clrMapOvr>
    <a:masterClrMapping/>
  </p:clrMapOvr>
  <p:extLst>
    <p:ext uri="{DCECCB84-F9BA-43D5-87BE-67443E8EF086}">
      <p15:sldGuideLst>
        <p15:guide id="1" pos="239">
          <p15:clr>
            <a:srgbClr val="FA7B17"/>
          </p15:clr>
        </p15:guide>
        <p15:guide id="2" pos="7450">
          <p15:clr>
            <a:srgbClr val="FA7B17"/>
          </p15:clr>
        </p15:guide>
        <p15:guide id="3" orient="horz" pos="252">
          <p15:clr>
            <a:srgbClr val="FA7B17"/>
          </p15:clr>
        </p15:guide>
        <p15:guide id="4" orient="horz" pos="4064">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spedida">
  <p:cSld name="CUSTOM">
    <p:spTree>
      <p:nvGrpSpPr>
        <p:cNvPr id="393" name="Shape 393"/>
        <p:cNvGrpSpPr/>
        <p:nvPr/>
      </p:nvGrpSpPr>
      <p:grpSpPr>
        <a:xfrm>
          <a:off x="0" y="0"/>
          <a:ext cx="0" cy="0"/>
          <a:chOff x="0" y="0"/>
          <a:chExt cx="0" cy="0"/>
        </a:xfrm>
      </p:grpSpPr>
      <p:pic>
        <p:nvPicPr>
          <p:cNvPr id="394" name="Google Shape;394;p19"/>
          <p:cNvPicPr preferRelativeResize="0"/>
          <p:nvPr/>
        </p:nvPicPr>
        <p:blipFill rotWithShape="1">
          <a:blip r:embed="rId2">
            <a:alphaModFix/>
          </a:blip>
          <a:srcRect b="21875" l="0" r="0" t="21875"/>
          <a:stretch/>
        </p:blipFill>
        <p:spPr>
          <a:xfrm>
            <a:off x="0" y="-33"/>
            <a:ext cx="12192000" cy="6858000"/>
          </a:xfrm>
          <a:prstGeom prst="roundRect">
            <a:avLst>
              <a:gd fmla="val 0" name="adj"/>
            </a:avLst>
          </a:prstGeom>
          <a:noFill/>
          <a:ln>
            <a:noFill/>
          </a:ln>
        </p:spPr>
      </p:pic>
      <p:sp>
        <p:nvSpPr>
          <p:cNvPr id="395" name="Google Shape;395;p19"/>
          <p:cNvSpPr/>
          <p:nvPr/>
        </p:nvSpPr>
        <p:spPr>
          <a:xfrm>
            <a:off x="150" y="-5550"/>
            <a:ext cx="12191700" cy="6869100"/>
          </a:xfrm>
          <a:prstGeom prst="rect">
            <a:avLst/>
          </a:prstGeom>
          <a:gradFill>
            <a:gsLst>
              <a:gs pos="0">
                <a:srgbClr val="CC00CC"/>
              </a:gs>
              <a:gs pos="41000">
                <a:srgbClr val="CC00CC">
                  <a:alpha val="14901"/>
                </a:srgbClr>
              </a:gs>
              <a:gs pos="100000">
                <a:srgbClr val="FFFFFF">
                  <a:alpha val="0"/>
                </a:srgbClr>
              </a:gs>
            </a:gsLst>
            <a:lin ang="18900044"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6" name="Google Shape;396;p19"/>
          <p:cNvSpPr/>
          <p:nvPr/>
        </p:nvSpPr>
        <p:spPr>
          <a:xfrm rot="10800000">
            <a:off x="150" y="-5600"/>
            <a:ext cx="12191700" cy="6869100"/>
          </a:xfrm>
          <a:prstGeom prst="rect">
            <a:avLst/>
          </a:prstGeom>
          <a:gradFill>
            <a:gsLst>
              <a:gs pos="0">
                <a:srgbClr val="004987"/>
              </a:gs>
              <a:gs pos="18000">
                <a:srgbClr val="004987">
                  <a:alpha val="25490"/>
                </a:srgbClr>
              </a:gs>
              <a:gs pos="100000">
                <a:srgbClr val="FFFFFF">
                  <a:alpha val="0"/>
                </a:srgbClr>
              </a:gs>
            </a:gsLst>
            <a:lin ang="18900044"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7" name="Google Shape;397;p19"/>
          <p:cNvSpPr txBox="1"/>
          <p:nvPr/>
        </p:nvSpPr>
        <p:spPr>
          <a:xfrm>
            <a:off x="3860800" y="3182233"/>
            <a:ext cx="4734000" cy="1031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4124BB"/>
              </a:buClr>
              <a:buSzPts val="9600"/>
              <a:buFont typeface="Sora"/>
              <a:buNone/>
            </a:pPr>
            <a:r>
              <a:rPr b="1" lang="es-419" sz="5500">
                <a:solidFill>
                  <a:schemeClr val="lt1"/>
                </a:solidFill>
                <a:latin typeface="Sora"/>
                <a:ea typeface="Sora"/>
                <a:cs typeface="Sora"/>
                <a:sym typeface="Sora"/>
              </a:rPr>
              <a:t>¡Nos vemos!</a:t>
            </a:r>
            <a:endParaRPr b="1" i="0" sz="5500" u="none" cap="none" strike="noStrike">
              <a:solidFill>
                <a:schemeClr val="lt1"/>
              </a:solidFill>
              <a:latin typeface="Sora"/>
              <a:ea typeface="Sora"/>
              <a:cs typeface="Sora"/>
              <a:sym typeface="Sora"/>
            </a:endParaRPr>
          </a:p>
        </p:txBody>
      </p:sp>
      <p:sp>
        <p:nvSpPr>
          <p:cNvPr id="398" name="Google Shape;398;p19"/>
          <p:cNvSpPr txBox="1"/>
          <p:nvPr/>
        </p:nvSpPr>
        <p:spPr>
          <a:xfrm>
            <a:off x="3860800" y="3986633"/>
            <a:ext cx="47340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4124BB"/>
              </a:buClr>
              <a:buSzPts val="9600"/>
              <a:buFont typeface="Sora"/>
              <a:buNone/>
            </a:pPr>
            <a:r>
              <a:rPr lang="es-419" sz="2800">
                <a:solidFill>
                  <a:schemeClr val="lt1"/>
                </a:solidFill>
                <a:latin typeface="Sora"/>
                <a:ea typeface="Sora"/>
                <a:cs typeface="Sora"/>
                <a:sym typeface="Sora"/>
              </a:rPr>
              <a:t>Excelente fin de semana</a:t>
            </a:r>
            <a:endParaRPr i="0" sz="2800" u="none" cap="none" strike="noStrike">
              <a:solidFill>
                <a:schemeClr val="lt1"/>
              </a:solidFill>
              <a:latin typeface="Sora"/>
              <a:ea typeface="Sora"/>
              <a:cs typeface="Sora"/>
              <a:sym typeface="Sora"/>
            </a:endParaRPr>
          </a:p>
        </p:txBody>
      </p:sp>
      <p:pic>
        <p:nvPicPr>
          <p:cNvPr id="399" name="Google Shape;399;p19"/>
          <p:cNvPicPr preferRelativeResize="0"/>
          <p:nvPr/>
        </p:nvPicPr>
        <p:blipFill>
          <a:blip r:embed="rId3">
            <a:alphaModFix/>
          </a:blip>
          <a:stretch>
            <a:fillRect/>
          </a:stretch>
        </p:blipFill>
        <p:spPr>
          <a:xfrm>
            <a:off x="10226933" y="6065895"/>
            <a:ext cx="1498399" cy="414104"/>
          </a:xfrm>
          <a:prstGeom prst="rect">
            <a:avLst/>
          </a:prstGeom>
          <a:noFill/>
          <a:ln>
            <a:noFill/>
          </a:ln>
        </p:spPr>
      </p:pic>
      <p:sp>
        <p:nvSpPr>
          <p:cNvPr id="400" name="Google Shape;400;p19"/>
          <p:cNvSpPr txBox="1"/>
          <p:nvPr/>
        </p:nvSpPr>
        <p:spPr>
          <a:xfrm>
            <a:off x="1119833" y="606100"/>
            <a:ext cx="3159900" cy="4926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i="1" lang="es-419" sz="1600">
                <a:solidFill>
                  <a:schemeClr val="lt1"/>
                </a:solidFill>
                <a:latin typeface="Sora SemiBold"/>
                <a:ea typeface="Sora SemiBold"/>
                <a:cs typeface="Sora SemiBold"/>
                <a:sym typeface="Sora SemiBold"/>
              </a:rPr>
              <a:t>Ciencia de Datos y AI</a:t>
            </a:r>
            <a:endParaRPr b="0" i="1" sz="1600" u="none" cap="none" strike="noStrike">
              <a:solidFill>
                <a:schemeClr val="lt1"/>
              </a:solidFill>
              <a:latin typeface="Sora SemiBold"/>
              <a:ea typeface="Sora SemiBold"/>
              <a:cs typeface="Sora SemiBold"/>
              <a:sym typeface="Sora SemiBold"/>
            </a:endParaRPr>
          </a:p>
        </p:txBody>
      </p:sp>
      <p:grpSp>
        <p:nvGrpSpPr>
          <p:cNvPr id="401" name="Google Shape;401;p19"/>
          <p:cNvGrpSpPr/>
          <p:nvPr/>
        </p:nvGrpSpPr>
        <p:grpSpPr>
          <a:xfrm>
            <a:off x="540483" y="544508"/>
            <a:ext cx="570268" cy="615608"/>
            <a:chOff x="3398625" y="2806025"/>
            <a:chExt cx="521650" cy="563125"/>
          </a:xfrm>
        </p:grpSpPr>
        <p:sp>
          <p:nvSpPr>
            <p:cNvPr id="402" name="Google Shape;402;p19"/>
            <p:cNvSpPr/>
            <p:nvPr/>
          </p:nvSpPr>
          <p:spPr>
            <a:xfrm>
              <a:off x="3496525" y="2962800"/>
              <a:ext cx="105575" cy="150650"/>
            </a:xfrm>
            <a:custGeom>
              <a:rect b="b" l="l" r="r" t="t"/>
              <a:pathLst>
                <a:path extrusionOk="0" h="6026" w="4223">
                  <a:moveTo>
                    <a:pt x="3114" y="1"/>
                  </a:moveTo>
                  <a:cubicBezTo>
                    <a:pt x="2857" y="1"/>
                    <a:pt x="2600" y="98"/>
                    <a:pt x="2406" y="292"/>
                  </a:cubicBezTo>
                  <a:lnTo>
                    <a:pt x="400" y="2309"/>
                  </a:lnTo>
                  <a:cubicBezTo>
                    <a:pt x="1" y="2697"/>
                    <a:pt x="1" y="3327"/>
                    <a:pt x="400" y="3726"/>
                  </a:cubicBezTo>
                  <a:lnTo>
                    <a:pt x="2406" y="5732"/>
                  </a:lnTo>
                  <a:cubicBezTo>
                    <a:pt x="2605" y="5931"/>
                    <a:pt x="2857" y="6026"/>
                    <a:pt x="3120" y="6026"/>
                  </a:cubicBezTo>
                  <a:cubicBezTo>
                    <a:pt x="3372" y="6026"/>
                    <a:pt x="3634" y="5931"/>
                    <a:pt x="3823" y="5732"/>
                  </a:cubicBezTo>
                  <a:cubicBezTo>
                    <a:pt x="4222" y="5343"/>
                    <a:pt x="4222" y="4703"/>
                    <a:pt x="3823" y="4314"/>
                  </a:cubicBezTo>
                  <a:lnTo>
                    <a:pt x="2532" y="3012"/>
                  </a:lnTo>
                  <a:lnTo>
                    <a:pt x="3823" y="1710"/>
                  </a:lnTo>
                  <a:cubicBezTo>
                    <a:pt x="4222" y="1321"/>
                    <a:pt x="4222" y="681"/>
                    <a:pt x="3823" y="292"/>
                  </a:cubicBezTo>
                  <a:cubicBezTo>
                    <a:pt x="3629" y="98"/>
                    <a:pt x="3372" y="1"/>
                    <a:pt x="3114"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3" name="Google Shape;403;p19"/>
            <p:cNvSpPr/>
            <p:nvPr/>
          </p:nvSpPr>
          <p:spPr>
            <a:xfrm>
              <a:off x="3647225" y="2962800"/>
              <a:ext cx="105550" cy="150650"/>
            </a:xfrm>
            <a:custGeom>
              <a:rect b="b" l="l" r="r" t="t"/>
              <a:pathLst>
                <a:path extrusionOk="0" h="6026" w="4222">
                  <a:moveTo>
                    <a:pt x="1108" y="1"/>
                  </a:moveTo>
                  <a:cubicBezTo>
                    <a:pt x="851" y="1"/>
                    <a:pt x="594" y="98"/>
                    <a:pt x="399" y="292"/>
                  </a:cubicBezTo>
                  <a:cubicBezTo>
                    <a:pt x="0" y="681"/>
                    <a:pt x="0" y="1321"/>
                    <a:pt x="399" y="1710"/>
                  </a:cubicBezTo>
                  <a:lnTo>
                    <a:pt x="1702" y="3012"/>
                  </a:lnTo>
                  <a:lnTo>
                    <a:pt x="399" y="4314"/>
                  </a:lnTo>
                  <a:cubicBezTo>
                    <a:pt x="0" y="4703"/>
                    <a:pt x="0" y="5343"/>
                    <a:pt x="399" y="5732"/>
                  </a:cubicBezTo>
                  <a:cubicBezTo>
                    <a:pt x="589" y="5931"/>
                    <a:pt x="851" y="6026"/>
                    <a:pt x="1103" y="6026"/>
                  </a:cubicBezTo>
                  <a:cubicBezTo>
                    <a:pt x="1366" y="6026"/>
                    <a:pt x="1618" y="5931"/>
                    <a:pt x="1817" y="5732"/>
                  </a:cubicBezTo>
                  <a:lnTo>
                    <a:pt x="3833" y="3726"/>
                  </a:lnTo>
                  <a:cubicBezTo>
                    <a:pt x="4222" y="3327"/>
                    <a:pt x="4222" y="2697"/>
                    <a:pt x="3833" y="2309"/>
                  </a:cubicBezTo>
                  <a:lnTo>
                    <a:pt x="1817" y="292"/>
                  </a:lnTo>
                  <a:cubicBezTo>
                    <a:pt x="1623" y="98"/>
                    <a:pt x="1366" y="1"/>
                    <a:pt x="1108"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4" name="Google Shape;404;p19"/>
            <p:cNvSpPr/>
            <p:nvPr/>
          </p:nvSpPr>
          <p:spPr>
            <a:xfrm>
              <a:off x="3398625" y="2806025"/>
              <a:ext cx="521650" cy="563125"/>
            </a:xfrm>
            <a:custGeom>
              <a:rect b="b" l="l" r="r" t="t"/>
              <a:pathLst>
                <a:path extrusionOk="0" h="22525" w="20866">
                  <a:moveTo>
                    <a:pt x="9041" y="2017"/>
                  </a:moveTo>
                  <a:cubicBezTo>
                    <a:pt x="12916" y="2017"/>
                    <a:pt x="16077" y="5167"/>
                    <a:pt x="16077" y="9052"/>
                  </a:cubicBezTo>
                  <a:cubicBezTo>
                    <a:pt x="16077" y="12927"/>
                    <a:pt x="12916" y="16088"/>
                    <a:pt x="9041" y="16088"/>
                  </a:cubicBezTo>
                  <a:cubicBezTo>
                    <a:pt x="5167" y="16088"/>
                    <a:pt x="2006" y="12927"/>
                    <a:pt x="2006" y="9052"/>
                  </a:cubicBezTo>
                  <a:cubicBezTo>
                    <a:pt x="2006" y="5167"/>
                    <a:pt x="5167" y="2017"/>
                    <a:pt x="9041" y="2017"/>
                  </a:cubicBezTo>
                  <a:close/>
                  <a:moveTo>
                    <a:pt x="15468" y="15405"/>
                  </a:moveTo>
                  <a:lnTo>
                    <a:pt x="18177" y="18335"/>
                  </a:lnTo>
                  <a:lnTo>
                    <a:pt x="18524" y="18776"/>
                  </a:lnTo>
                  <a:cubicBezTo>
                    <a:pt x="18734" y="19038"/>
                    <a:pt x="18828" y="19343"/>
                    <a:pt x="18807" y="19647"/>
                  </a:cubicBezTo>
                  <a:cubicBezTo>
                    <a:pt x="18786" y="19931"/>
                    <a:pt x="18671" y="20162"/>
                    <a:pt x="18471" y="20319"/>
                  </a:cubicBezTo>
                  <a:cubicBezTo>
                    <a:pt x="18307" y="20452"/>
                    <a:pt x="18106" y="20515"/>
                    <a:pt x="17898" y="20515"/>
                  </a:cubicBezTo>
                  <a:cubicBezTo>
                    <a:pt x="17560" y="20515"/>
                    <a:pt x="17202" y="20348"/>
                    <a:pt x="16949" y="20036"/>
                  </a:cubicBezTo>
                  <a:lnTo>
                    <a:pt x="16739" y="19773"/>
                  </a:lnTo>
                  <a:lnTo>
                    <a:pt x="13903" y="16665"/>
                  </a:lnTo>
                  <a:cubicBezTo>
                    <a:pt x="14470" y="16298"/>
                    <a:pt x="14995" y="15878"/>
                    <a:pt x="15468" y="15405"/>
                  </a:cubicBezTo>
                  <a:close/>
                  <a:moveTo>
                    <a:pt x="9041" y="0"/>
                  </a:moveTo>
                  <a:cubicBezTo>
                    <a:pt x="4053" y="0"/>
                    <a:pt x="0" y="4064"/>
                    <a:pt x="0" y="9052"/>
                  </a:cubicBezTo>
                  <a:cubicBezTo>
                    <a:pt x="0" y="14029"/>
                    <a:pt x="4053" y="18093"/>
                    <a:pt x="9041" y="18093"/>
                  </a:cubicBezTo>
                  <a:cubicBezTo>
                    <a:pt x="10112" y="18093"/>
                    <a:pt x="11131" y="17894"/>
                    <a:pt x="12087" y="17558"/>
                  </a:cubicBezTo>
                  <a:cubicBezTo>
                    <a:pt x="12118" y="17610"/>
                    <a:pt x="12129" y="17663"/>
                    <a:pt x="12171" y="17715"/>
                  </a:cubicBezTo>
                  <a:lnTo>
                    <a:pt x="15352" y="21254"/>
                  </a:lnTo>
                  <a:lnTo>
                    <a:pt x="15384" y="21286"/>
                  </a:lnTo>
                  <a:cubicBezTo>
                    <a:pt x="16024" y="22094"/>
                    <a:pt x="16970" y="22525"/>
                    <a:pt x="17904" y="22525"/>
                  </a:cubicBezTo>
                  <a:cubicBezTo>
                    <a:pt x="18555" y="22525"/>
                    <a:pt x="19196" y="22315"/>
                    <a:pt x="19721" y="21895"/>
                  </a:cubicBezTo>
                  <a:cubicBezTo>
                    <a:pt x="20361" y="21380"/>
                    <a:pt x="20750" y="20634"/>
                    <a:pt x="20813" y="19794"/>
                  </a:cubicBezTo>
                  <a:cubicBezTo>
                    <a:pt x="20865" y="18986"/>
                    <a:pt x="20613" y="18177"/>
                    <a:pt x="20099" y="17526"/>
                  </a:cubicBezTo>
                  <a:lnTo>
                    <a:pt x="19794" y="17138"/>
                  </a:lnTo>
                  <a:lnTo>
                    <a:pt x="19794" y="17127"/>
                  </a:lnTo>
                  <a:lnTo>
                    <a:pt x="19637" y="16959"/>
                  </a:lnTo>
                  <a:lnTo>
                    <a:pt x="19605" y="16907"/>
                  </a:lnTo>
                  <a:lnTo>
                    <a:pt x="19605" y="16917"/>
                  </a:lnTo>
                  <a:lnTo>
                    <a:pt x="16865" y="13924"/>
                  </a:lnTo>
                  <a:cubicBezTo>
                    <a:pt x="16823" y="13882"/>
                    <a:pt x="16770" y="13851"/>
                    <a:pt x="16718" y="13809"/>
                  </a:cubicBezTo>
                  <a:cubicBezTo>
                    <a:pt x="17579" y="12423"/>
                    <a:pt x="18083" y="10795"/>
                    <a:pt x="18083" y="9052"/>
                  </a:cubicBezTo>
                  <a:cubicBezTo>
                    <a:pt x="18083" y="4064"/>
                    <a:pt x="14029" y="0"/>
                    <a:pt x="9041"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Vacia" type="blank">
  <p:cSld name="BLANK">
    <p:spTree>
      <p:nvGrpSpPr>
        <p:cNvPr id="405" name="Shape 405"/>
        <p:cNvGrpSpPr/>
        <p:nvPr/>
      </p:nvGrpSpPr>
      <p:grpSpPr>
        <a:xfrm>
          <a:off x="0" y="0"/>
          <a:ext cx="0" cy="0"/>
          <a:chOff x="0" y="0"/>
          <a:chExt cx="0" cy="0"/>
        </a:xfrm>
      </p:grpSpPr>
      <p:sp>
        <p:nvSpPr>
          <p:cNvPr id="406" name="Google Shape;406;p2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mentos">
  <p:cSld name="CUSTOM_1">
    <p:bg>
      <p:bgPr>
        <a:solidFill>
          <a:srgbClr val="0D1724"/>
        </a:solidFill>
      </p:bgPr>
    </p:bg>
    <p:spTree>
      <p:nvGrpSpPr>
        <p:cNvPr id="27" name="Shape 27"/>
        <p:cNvGrpSpPr/>
        <p:nvPr/>
      </p:nvGrpSpPr>
      <p:grpSpPr>
        <a:xfrm>
          <a:off x="0" y="0"/>
          <a:ext cx="0" cy="0"/>
          <a:chOff x="0" y="0"/>
          <a:chExt cx="0" cy="0"/>
        </a:xfrm>
      </p:grpSpPr>
      <p:pic>
        <p:nvPicPr>
          <p:cNvPr id="28" name="Google Shape;28;p3"/>
          <p:cNvPicPr preferRelativeResize="0"/>
          <p:nvPr/>
        </p:nvPicPr>
        <p:blipFill>
          <a:blip r:embed="rId2">
            <a:alphaModFix/>
          </a:blip>
          <a:stretch>
            <a:fillRect/>
          </a:stretch>
        </p:blipFill>
        <p:spPr>
          <a:xfrm>
            <a:off x="10226933" y="6065895"/>
            <a:ext cx="1498399" cy="414104"/>
          </a:xfrm>
          <a:prstGeom prst="rect">
            <a:avLst/>
          </a:prstGeom>
          <a:noFill/>
          <a:ln>
            <a:noFill/>
          </a:ln>
        </p:spPr>
      </p:pic>
      <p:sp>
        <p:nvSpPr>
          <p:cNvPr id="29" name="Google Shape;29;p3"/>
          <p:cNvSpPr/>
          <p:nvPr/>
        </p:nvSpPr>
        <p:spPr>
          <a:xfrm>
            <a:off x="5477792" y="2466667"/>
            <a:ext cx="1498500" cy="2042100"/>
          </a:xfrm>
          <a:prstGeom prst="roundRect">
            <a:avLst>
              <a:gd fmla="val 50000" name="adj"/>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 name="Google Shape;30;p3"/>
          <p:cNvSpPr/>
          <p:nvPr/>
        </p:nvSpPr>
        <p:spPr>
          <a:xfrm>
            <a:off x="1513833" y="2466667"/>
            <a:ext cx="1498500" cy="2042100"/>
          </a:xfrm>
          <a:prstGeom prst="roundRect">
            <a:avLst>
              <a:gd fmla="val 50000" name="adj"/>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 name="Google Shape;31;p3"/>
          <p:cNvSpPr/>
          <p:nvPr/>
        </p:nvSpPr>
        <p:spPr>
          <a:xfrm>
            <a:off x="3463837" y="2466667"/>
            <a:ext cx="1498500" cy="2042100"/>
          </a:xfrm>
          <a:prstGeom prst="roundRect">
            <a:avLst>
              <a:gd fmla="val 50000" name="adj"/>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 name="Google Shape;32;p3"/>
          <p:cNvSpPr/>
          <p:nvPr/>
        </p:nvSpPr>
        <p:spPr>
          <a:xfrm>
            <a:off x="7547429" y="2466667"/>
            <a:ext cx="1498500" cy="2042100"/>
          </a:xfrm>
          <a:prstGeom prst="roundRect">
            <a:avLst>
              <a:gd fmla="val 50000" name="adj"/>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 name="Google Shape;33;p3"/>
          <p:cNvSpPr/>
          <p:nvPr/>
        </p:nvSpPr>
        <p:spPr>
          <a:xfrm>
            <a:off x="9462266" y="2466667"/>
            <a:ext cx="1498500" cy="2042100"/>
          </a:xfrm>
          <a:prstGeom prst="roundRect">
            <a:avLst>
              <a:gd fmla="val 50000" name="adj"/>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 name="Google Shape;34;p3"/>
          <p:cNvSpPr/>
          <p:nvPr/>
        </p:nvSpPr>
        <p:spPr>
          <a:xfrm>
            <a:off x="2610059" y="1182692"/>
            <a:ext cx="1607385" cy="167817"/>
          </a:xfrm>
          <a:prstGeom prst="rect">
            <a:avLst/>
          </a:prstGeom>
        </p:spPr>
        <p:txBody>
          <a:bodyPr>
            <a:prstTxWarp prst="textPlain"/>
          </a:bodyPr>
          <a:lstStyle/>
          <a:p>
            <a:pPr lvl="0" algn="ctr"/>
            <a:r>
              <a:rPr b="0" i="0">
                <a:ln>
                  <a:noFill/>
                </a:ln>
                <a:solidFill>
                  <a:srgbClr val="FFFFFF"/>
                </a:solidFill>
                <a:latin typeface="Sora"/>
              </a:rPr>
              <a:t>IMPORTANTES</a:t>
            </a:r>
          </a:p>
        </p:txBody>
      </p:sp>
      <p:sp>
        <p:nvSpPr>
          <p:cNvPr id="35" name="Google Shape;35;p3"/>
          <p:cNvSpPr/>
          <p:nvPr/>
        </p:nvSpPr>
        <p:spPr>
          <a:xfrm>
            <a:off x="1603001" y="809300"/>
            <a:ext cx="2614433" cy="318695"/>
          </a:xfrm>
          <a:prstGeom prst="rect">
            <a:avLst/>
          </a:prstGeom>
        </p:spPr>
        <p:txBody>
          <a:bodyPr>
            <a:prstTxWarp prst="textPlain"/>
          </a:bodyPr>
          <a:lstStyle/>
          <a:p>
            <a:pPr lvl="0" algn="ctr"/>
            <a:r>
              <a:rPr b="1" i="0">
                <a:ln>
                  <a:noFill/>
                </a:ln>
                <a:solidFill>
                  <a:srgbClr val="FFFFFF"/>
                </a:solidFill>
                <a:latin typeface="Sora"/>
              </a:rPr>
              <a:t>MOMENTOS</a:t>
            </a:r>
          </a:p>
        </p:txBody>
      </p:sp>
      <p:sp>
        <p:nvSpPr>
          <p:cNvPr id="36" name="Google Shape;36;p3"/>
          <p:cNvSpPr/>
          <p:nvPr/>
        </p:nvSpPr>
        <p:spPr>
          <a:xfrm>
            <a:off x="0" y="1203933"/>
            <a:ext cx="2489100" cy="167700"/>
          </a:xfrm>
          <a:prstGeom prst="rect">
            <a:avLst/>
          </a:pr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CC00CC"/>
              </a:solidFill>
            </a:endParaRPr>
          </a:p>
        </p:txBody>
      </p:sp>
      <p:sp>
        <p:nvSpPr>
          <p:cNvPr id="37" name="Google Shape;37;p3"/>
          <p:cNvSpPr txBox="1"/>
          <p:nvPr/>
        </p:nvSpPr>
        <p:spPr>
          <a:xfrm>
            <a:off x="1251629" y="4676933"/>
            <a:ext cx="2022900" cy="6156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1900"/>
              <a:buFont typeface="Arial"/>
              <a:buNone/>
            </a:pPr>
            <a:r>
              <a:rPr lang="es-419" sz="1200">
                <a:solidFill>
                  <a:srgbClr val="EEEEEE"/>
                </a:solidFill>
                <a:latin typeface="Sora SemiBold"/>
                <a:ea typeface="Sora SemiBold"/>
                <a:cs typeface="Sora SemiBold"/>
                <a:sym typeface="Sora SemiBold"/>
              </a:rPr>
              <a:t>Tiempo de p</a:t>
            </a:r>
            <a:r>
              <a:rPr b="0" i="0" lang="es-419" sz="1200" u="none" cap="none" strike="noStrike">
                <a:solidFill>
                  <a:srgbClr val="EEEEEE"/>
                </a:solidFill>
                <a:latin typeface="Sora SemiBold"/>
                <a:ea typeface="Sora SemiBold"/>
                <a:cs typeface="Sora SemiBold"/>
                <a:sym typeface="Sora SemiBold"/>
              </a:rPr>
              <a:t>articipemos</a:t>
            </a:r>
            <a:endParaRPr b="0" i="0" sz="1200" u="none" cap="none" strike="noStrike">
              <a:solidFill>
                <a:srgbClr val="EEEEEE"/>
              </a:solidFill>
              <a:latin typeface="Sora SemiBold"/>
              <a:ea typeface="Sora SemiBold"/>
              <a:cs typeface="Sora SemiBold"/>
              <a:sym typeface="Sora SemiBold"/>
            </a:endParaRPr>
          </a:p>
        </p:txBody>
      </p:sp>
      <p:sp>
        <p:nvSpPr>
          <p:cNvPr id="38" name="Google Shape;38;p3"/>
          <p:cNvSpPr txBox="1"/>
          <p:nvPr/>
        </p:nvSpPr>
        <p:spPr>
          <a:xfrm>
            <a:off x="3360434" y="4584533"/>
            <a:ext cx="1705200" cy="8004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1900"/>
              <a:buFont typeface="Arial"/>
              <a:buNone/>
            </a:pPr>
            <a:r>
              <a:rPr b="0" i="0" lang="es-419" sz="1200" u="none" cap="none" strike="noStrike">
                <a:solidFill>
                  <a:srgbClr val="EEEEEE"/>
                </a:solidFill>
                <a:latin typeface="Sora SemiBold"/>
                <a:ea typeface="Sora SemiBold"/>
                <a:cs typeface="Sora SemiBold"/>
                <a:sym typeface="Sora SemiBold"/>
              </a:rPr>
              <a:t>Iniciamos </a:t>
            </a:r>
            <a:endParaRPr b="0" i="0" sz="1200" u="none" cap="none" strike="noStrike">
              <a:solidFill>
                <a:srgbClr val="EEEEEE"/>
              </a:solidFill>
              <a:latin typeface="Sora SemiBold"/>
              <a:ea typeface="Sora SemiBold"/>
              <a:cs typeface="Sora SemiBold"/>
              <a:sym typeface="Sora SemiBold"/>
            </a:endParaRPr>
          </a:p>
          <a:p>
            <a:pPr indent="0" lvl="0" marL="0" marR="0" rtl="0" algn="ctr">
              <a:lnSpc>
                <a:spcPct val="100000"/>
              </a:lnSpc>
              <a:spcBef>
                <a:spcPts val="0"/>
              </a:spcBef>
              <a:spcAft>
                <a:spcPts val="0"/>
              </a:spcAft>
              <a:buClr>
                <a:srgbClr val="000000"/>
              </a:buClr>
              <a:buSzPts val="1900"/>
              <a:buFont typeface="Arial"/>
              <a:buNone/>
            </a:pPr>
            <a:r>
              <a:rPr b="0" i="0" lang="es-419" sz="1200" u="none" cap="none" strike="noStrike">
                <a:solidFill>
                  <a:srgbClr val="EEEEEE"/>
                </a:solidFill>
                <a:latin typeface="Sora SemiBold"/>
                <a:ea typeface="Sora SemiBold"/>
                <a:cs typeface="Sora SemiBold"/>
                <a:sym typeface="Sora SemiBold"/>
              </a:rPr>
              <a:t>y finalizamos </a:t>
            </a:r>
            <a:endParaRPr b="0" i="0" sz="1200" u="none" cap="none" strike="noStrike">
              <a:solidFill>
                <a:srgbClr val="EEEEEE"/>
              </a:solidFill>
              <a:latin typeface="Sora SemiBold"/>
              <a:ea typeface="Sora SemiBold"/>
              <a:cs typeface="Sora SemiBold"/>
              <a:sym typeface="Sora SemiBold"/>
            </a:endParaRPr>
          </a:p>
          <a:p>
            <a:pPr indent="0" lvl="0" marL="0" marR="0" rtl="0" algn="ctr">
              <a:lnSpc>
                <a:spcPct val="100000"/>
              </a:lnSpc>
              <a:spcBef>
                <a:spcPts val="0"/>
              </a:spcBef>
              <a:spcAft>
                <a:spcPts val="0"/>
              </a:spcAft>
              <a:buClr>
                <a:srgbClr val="000000"/>
              </a:buClr>
              <a:buSzPts val="1900"/>
              <a:buFont typeface="Arial"/>
              <a:buNone/>
            </a:pPr>
            <a:r>
              <a:rPr b="0" i="0" lang="es-419" sz="1200" u="none" cap="none" strike="noStrike">
                <a:solidFill>
                  <a:srgbClr val="EEEEEE"/>
                </a:solidFill>
                <a:latin typeface="Sora SemiBold"/>
                <a:ea typeface="Sora SemiBold"/>
                <a:cs typeface="Sora SemiBold"/>
                <a:sym typeface="Sora SemiBold"/>
              </a:rPr>
              <a:t>a tiempo</a:t>
            </a:r>
            <a:endParaRPr b="0" i="0" sz="1200" u="none" cap="none" strike="noStrike">
              <a:solidFill>
                <a:srgbClr val="EEEEEE"/>
              </a:solidFill>
              <a:latin typeface="Sora SemiBold"/>
              <a:ea typeface="Sora SemiBold"/>
              <a:cs typeface="Sora SemiBold"/>
              <a:sym typeface="Sora SemiBold"/>
            </a:endParaRPr>
          </a:p>
        </p:txBody>
      </p:sp>
      <p:sp>
        <p:nvSpPr>
          <p:cNvPr id="39" name="Google Shape;39;p3"/>
          <p:cNvSpPr txBox="1"/>
          <p:nvPr/>
        </p:nvSpPr>
        <p:spPr>
          <a:xfrm>
            <a:off x="5079602" y="4584533"/>
            <a:ext cx="2235900" cy="8004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1900"/>
              <a:buFont typeface="Arial"/>
              <a:buNone/>
            </a:pPr>
            <a:r>
              <a:rPr lang="es-419" sz="1200">
                <a:solidFill>
                  <a:srgbClr val="EEEEEE"/>
                </a:solidFill>
                <a:latin typeface="Sora SemiBold"/>
                <a:ea typeface="Sora SemiBold"/>
                <a:cs typeface="Sora SemiBold"/>
                <a:sym typeface="Sora SemiBold"/>
              </a:rPr>
              <a:t>Escuchemos</a:t>
            </a:r>
            <a:endParaRPr sz="1200">
              <a:solidFill>
                <a:srgbClr val="EEEEEE"/>
              </a:solidFill>
              <a:latin typeface="Sora SemiBold"/>
              <a:ea typeface="Sora SemiBold"/>
              <a:cs typeface="Sora SemiBold"/>
              <a:sym typeface="Sora SemiBold"/>
            </a:endParaRPr>
          </a:p>
          <a:p>
            <a:pPr indent="0" lvl="0" marL="0" marR="0" rtl="0" algn="ctr">
              <a:lnSpc>
                <a:spcPct val="100000"/>
              </a:lnSpc>
              <a:spcBef>
                <a:spcPts val="0"/>
              </a:spcBef>
              <a:spcAft>
                <a:spcPts val="0"/>
              </a:spcAft>
              <a:buClr>
                <a:srgbClr val="000000"/>
              </a:buClr>
              <a:buSzPts val="1900"/>
              <a:buFont typeface="Arial"/>
              <a:buNone/>
            </a:pPr>
            <a:r>
              <a:rPr lang="es-419" sz="1200">
                <a:solidFill>
                  <a:srgbClr val="EEEEEE"/>
                </a:solidFill>
                <a:latin typeface="Sora SemiBold"/>
                <a:ea typeface="Sora SemiBold"/>
                <a:cs typeface="Sora SemiBold"/>
                <a:sym typeface="Sora SemiBold"/>
              </a:rPr>
              <a:t>opiniones,</a:t>
            </a:r>
            <a:endParaRPr sz="1200">
              <a:solidFill>
                <a:srgbClr val="EEEEEE"/>
              </a:solidFill>
              <a:latin typeface="Sora SemiBold"/>
              <a:ea typeface="Sora SemiBold"/>
              <a:cs typeface="Sora SemiBold"/>
              <a:sym typeface="Sora SemiBold"/>
            </a:endParaRPr>
          </a:p>
          <a:p>
            <a:pPr indent="0" lvl="0" marL="0" marR="0" rtl="0" algn="ctr">
              <a:lnSpc>
                <a:spcPct val="100000"/>
              </a:lnSpc>
              <a:spcBef>
                <a:spcPts val="0"/>
              </a:spcBef>
              <a:spcAft>
                <a:spcPts val="0"/>
              </a:spcAft>
              <a:buClr>
                <a:srgbClr val="000000"/>
              </a:buClr>
              <a:buSzPts val="1900"/>
              <a:buFont typeface="Arial"/>
              <a:buNone/>
            </a:pPr>
            <a:r>
              <a:rPr lang="es-419" sz="1200">
                <a:solidFill>
                  <a:srgbClr val="EEEEEE"/>
                </a:solidFill>
                <a:latin typeface="Sora SemiBold"/>
                <a:ea typeface="Sora SemiBold"/>
                <a:cs typeface="Sora SemiBold"/>
                <a:sym typeface="Sora SemiBold"/>
              </a:rPr>
              <a:t>micrófonos en off</a:t>
            </a:r>
            <a:endParaRPr sz="1200">
              <a:solidFill>
                <a:srgbClr val="EEEEEE"/>
              </a:solidFill>
              <a:latin typeface="Sora SemiBold"/>
              <a:ea typeface="Sora SemiBold"/>
              <a:cs typeface="Sora SemiBold"/>
              <a:sym typeface="Sora SemiBold"/>
            </a:endParaRPr>
          </a:p>
        </p:txBody>
      </p:sp>
      <p:sp>
        <p:nvSpPr>
          <p:cNvPr id="40" name="Google Shape;40;p3"/>
          <p:cNvSpPr txBox="1"/>
          <p:nvPr/>
        </p:nvSpPr>
        <p:spPr>
          <a:xfrm>
            <a:off x="7368233" y="4584533"/>
            <a:ext cx="1856700" cy="8004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1900"/>
              <a:buFont typeface="Arial"/>
              <a:buNone/>
            </a:pPr>
            <a:r>
              <a:rPr b="0" i="0" lang="es-419" sz="1200" u="none" cap="none" strike="noStrike">
                <a:solidFill>
                  <a:srgbClr val="EEEEEE"/>
                </a:solidFill>
                <a:latin typeface="Sora SemiBold"/>
                <a:ea typeface="Sora SemiBold"/>
                <a:cs typeface="Sora SemiBold"/>
                <a:sym typeface="Sora SemiBold"/>
              </a:rPr>
              <a:t>Mantengamos </a:t>
            </a:r>
            <a:endParaRPr b="0" i="0" sz="1200" u="none" cap="none" strike="noStrike">
              <a:solidFill>
                <a:srgbClr val="EEEEEE"/>
              </a:solidFill>
              <a:latin typeface="Sora SemiBold"/>
              <a:ea typeface="Sora SemiBold"/>
              <a:cs typeface="Sora SemiBold"/>
              <a:sym typeface="Sora SemiBold"/>
            </a:endParaRPr>
          </a:p>
          <a:p>
            <a:pPr indent="0" lvl="0" marL="0" marR="0" rtl="0" algn="ctr">
              <a:lnSpc>
                <a:spcPct val="100000"/>
              </a:lnSpc>
              <a:spcBef>
                <a:spcPts val="0"/>
              </a:spcBef>
              <a:spcAft>
                <a:spcPts val="0"/>
              </a:spcAft>
              <a:buClr>
                <a:srgbClr val="000000"/>
              </a:buClr>
              <a:buSzPts val="1900"/>
              <a:buFont typeface="Arial"/>
              <a:buNone/>
            </a:pPr>
            <a:r>
              <a:rPr b="0" i="0" lang="es-419" sz="1200" u="none" cap="none" strike="noStrike">
                <a:solidFill>
                  <a:srgbClr val="EEEEEE"/>
                </a:solidFill>
                <a:latin typeface="Sora SemiBold"/>
                <a:ea typeface="Sora SemiBold"/>
                <a:cs typeface="Sora SemiBold"/>
                <a:sym typeface="Sora SemiBold"/>
              </a:rPr>
              <a:t>nuestra cámara </a:t>
            </a:r>
            <a:endParaRPr b="0" i="0" sz="1200" u="none" cap="none" strike="noStrike">
              <a:solidFill>
                <a:srgbClr val="EEEEEE"/>
              </a:solidFill>
              <a:latin typeface="Sora SemiBold"/>
              <a:ea typeface="Sora SemiBold"/>
              <a:cs typeface="Sora SemiBold"/>
              <a:sym typeface="Sora SemiBold"/>
            </a:endParaRPr>
          </a:p>
          <a:p>
            <a:pPr indent="0" lvl="0" marL="0" marR="0" rtl="0" algn="ctr">
              <a:lnSpc>
                <a:spcPct val="100000"/>
              </a:lnSpc>
              <a:spcBef>
                <a:spcPts val="0"/>
              </a:spcBef>
              <a:spcAft>
                <a:spcPts val="0"/>
              </a:spcAft>
              <a:buClr>
                <a:srgbClr val="000000"/>
              </a:buClr>
              <a:buSzPts val="1900"/>
              <a:buFont typeface="Arial"/>
              <a:buNone/>
            </a:pPr>
            <a:r>
              <a:rPr b="0" i="0" lang="es-419" sz="1200" u="none" cap="none" strike="noStrike">
                <a:solidFill>
                  <a:srgbClr val="EEEEEE"/>
                </a:solidFill>
                <a:latin typeface="Sora SemiBold"/>
                <a:ea typeface="Sora SemiBold"/>
                <a:cs typeface="Sora SemiBold"/>
                <a:sym typeface="Sora SemiBold"/>
              </a:rPr>
              <a:t>encendida</a:t>
            </a:r>
            <a:endParaRPr b="0" i="0" sz="1200" u="none" cap="none" strike="noStrike">
              <a:solidFill>
                <a:srgbClr val="EEEEEE"/>
              </a:solidFill>
              <a:latin typeface="Sora SemiBold"/>
              <a:ea typeface="Sora SemiBold"/>
              <a:cs typeface="Sora SemiBold"/>
              <a:sym typeface="Sora SemiBold"/>
            </a:endParaRPr>
          </a:p>
        </p:txBody>
      </p:sp>
      <p:sp>
        <p:nvSpPr>
          <p:cNvPr id="41" name="Google Shape;41;p3"/>
          <p:cNvSpPr txBox="1"/>
          <p:nvPr/>
        </p:nvSpPr>
        <p:spPr>
          <a:xfrm>
            <a:off x="9112858" y="4676933"/>
            <a:ext cx="2197200" cy="6156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1900"/>
              <a:buFont typeface="Arial"/>
              <a:buNone/>
            </a:pPr>
            <a:r>
              <a:rPr lang="es-419" sz="1200">
                <a:solidFill>
                  <a:srgbClr val="EEEEEE"/>
                </a:solidFill>
                <a:latin typeface="Sora SemiBold"/>
                <a:ea typeface="Sora SemiBold"/>
                <a:cs typeface="Sora SemiBold"/>
                <a:sym typeface="Sora SemiBold"/>
              </a:rPr>
              <a:t>Ponte a</a:t>
            </a:r>
            <a:endParaRPr sz="1200">
              <a:solidFill>
                <a:srgbClr val="EEEEEE"/>
              </a:solidFill>
              <a:latin typeface="Sora SemiBold"/>
              <a:ea typeface="Sora SemiBold"/>
              <a:cs typeface="Sora SemiBold"/>
              <a:sym typeface="Sora SemiBold"/>
            </a:endParaRPr>
          </a:p>
          <a:p>
            <a:pPr indent="0" lvl="0" marL="0" marR="0" rtl="0" algn="ctr">
              <a:lnSpc>
                <a:spcPct val="100000"/>
              </a:lnSpc>
              <a:spcBef>
                <a:spcPts val="0"/>
              </a:spcBef>
              <a:spcAft>
                <a:spcPts val="0"/>
              </a:spcAft>
              <a:buClr>
                <a:srgbClr val="000000"/>
              </a:buClr>
              <a:buSzPts val="1900"/>
              <a:buFont typeface="Arial"/>
              <a:buNone/>
            </a:pPr>
            <a:r>
              <a:rPr lang="es-419" sz="1200">
                <a:solidFill>
                  <a:srgbClr val="EEEEEE"/>
                </a:solidFill>
                <a:latin typeface="Sora SemiBold"/>
                <a:ea typeface="Sora SemiBold"/>
                <a:cs typeface="Sora SemiBold"/>
                <a:sym typeface="Sora SemiBold"/>
              </a:rPr>
              <a:t>prueba</a:t>
            </a:r>
            <a:endParaRPr sz="1200">
              <a:solidFill>
                <a:srgbClr val="EEEEEE"/>
              </a:solidFill>
              <a:latin typeface="Sora SemiBold"/>
              <a:ea typeface="Sora SemiBold"/>
              <a:cs typeface="Sora SemiBold"/>
              <a:sym typeface="Sora SemiBold"/>
            </a:endParaRPr>
          </a:p>
        </p:txBody>
      </p:sp>
      <p:sp>
        <p:nvSpPr>
          <p:cNvPr id="42" name="Google Shape;42;p3"/>
          <p:cNvSpPr txBox="1"/>
          <p:nvPr/>
        </p:nvSpPr>
        <p:spPr>
          <a:xfrm>
            <a:off x="7977833" y="809300"/>
            <a:ext cx="3159900" cy="492600"/>
          </a:xfrm>
          <a:prstGeom prst="rect">
            <a:avLst/>
          </a:prstGeom>
          <a:noFill/>
          <a:ln>
            <a:noFill/>
          </a:ln>
        </p:spPr>
        <p:txBody>
          <a:bodyPr anchorCtr="0" anchor="t" bIns="121900" lIns="121900" spcFirstLastPara="1" rIns="121900" wrap="square" tIns="121900">
            <a:spAutoFit/>
          </a:bodyPr>
          <a:lstStyle/>
          <a:p>
            <a:pPr indent="0" lvl="0" marL="0" marR="0" rtl="0" algn="r">
              <a:lnSpc>
                <a:spcPct val="100000"/>
              </a:lnSpc>
              <a:spcBef>
                <a:spcPts val="0"/>
              </a:spcBef>
              <a:spcAft>
                <a:spcPts val="0"/>
              </a:spcAft>
              <a:buClr>
                <a:srgbClr val="000000"/>
              </a:buClr>
              <a:buSzPts val="1900"/>
              <a:buFont typeface="Arial"/>
              <a:buNone/>
            </a:pPr>
            <a:r>
              <a:rPr i="1" lang="es-419" sz="1600">
                <a:solidFill>
                  <a:schemeClr val="lt1"/>
                </a:solidFill>
                <a:latin typeface="Sora SemiBold"/>
                <a:ea typeface="Sora SemiBold"/>
                <a:cs typeface="Sora SemiBold"/>
                <a:sym typeface="Sora SemiBold"/>
              </a:rPr>
              <a:t>Ciencia de Datos y AI</a:t>
            </a:r>
            <a:endParaRPr b="0" i="1" sz="1600" u="none" cap="none" strike="noStrike">
              <a:solidFill>
                <a:schemeClr val="lt1"/>
              </a:solidFill>
              <a:latin typeface="Sora SemiBold"/>
              <a:ea typeface="Sora SemiBold"/>
              <a:cs typeface="Sora SemiBold"/>
              <a:sym typeface="Sora SemiBold"/>
            </a:endParaRPr>
          </a:p>
        </p:txBody>
      </p:sp>
      <p:grpSp>
        <p:nvGrpSpPr>
          <p:cNvPr id="43" name="Google Shape;43;p3"/>
          <p:cNvGrpSpPr/>
          <p:nvPr/>
        </p:nvGrpSpPr>
        <p:grpSpPr>
          <a:xfrm>
            <a:off x="11310083" y="747708"/>
            <a:ext cx="570268" cy="615608"/>
            <a:chOff x="3398625" y="2806025"/>
            <a:chExt cx="521650" cy="563125"/>
          </a:xfrm>
        </p:grpSpPr>
        <p:sp>
          <p:nvSpPr>
            <p:cNvPr id="44" name="Google Shape;44;p3"/>
            <p:cNvSpPr/>
            <p:nvPr/>
          </p:nvSpPr>
          <p:spPr>
            <a:xfrm>
              <a:off x="3496525" y="2962800"/>
              <a:ext cx="105575" cy="150650"/>
            </a:xfrm>
            <a:custGeom>
              <a:rect b="b" l="l" r="r" t="t"/>
              <a:pathLst>
                <a:path extrusionOk="0" h="6026" w="4223">
                  <a:moveTo>
                    <a:pt x="3114" y="1"/>
                  </a:moveTo>
                  <a:cubicBezTo>
                    <a:pt x="2857" y="1"/>
                    <a:pt x="2600" y="98"/>
                    <a:pt x="2406" y="292"/>
                  </a:cubicBezTo>
                  <a:lnTo>
                    <a:pt x="400" y="2309"/>
                  </a:lnTo>
                  <a:cubicBezTo>
                    <a:pt x="1" y="2697"/>
                    <a:pt x="1" y="3327"/>
                    <a:pt x="400" y="3726"/>
                  </a:cubicBezTo>
                  <a:lnTo>
                    <a:pt x="2406" y="5732"/>
                  </a:lnTo>
                  <a:cubicBezTo>
                    <a:pt x="2605" y="5931"/>
                    <a:pt x="2857" y="6026"/>
                    <a:pt x="3120" y="6026"/>
                  </a:cubicBezTo>
                  <a:cubicBezTo>
                    <a:pt x="3372" y="6026"/>
                    <a:pt x="3634" y="5931"/>
                    <a:pt x="3823" y="5732"/>
                  </a:cubicBezTo>
                  <a:cubicBezTo>
                    <a:pt x="4222" y="5343"/>
                    <a:pt x="4222" y="4703"/>
                    <a:pt x="3823" y="4314"/>
                  </a:cubicBezTo>
                  <a:lnTo>
                    <a:pt x="2532" y="3012"/>
                  </a:lnTo>
                  <a:lnTo>
                    <a:pt x="3823" y="1710"/>
                  </a:lnTo>
                  <a:cubicBezTo>
                    <a:pt x="4222" y="1321"/>
                    <a:pt x="4222" y="681"/>
                    <a:pt x="3823" y="292"/>
                  </a:cubicBezTo>
                  <a:cubicBezTo>
                    <a:pt x="3629" y="98"/>
                    <a:pt x="3372" y="1"/>
                    <a:pt x="3114"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 name="Google Shape;45;p3"/>
            <p:cNvSpPr/>
            <p:nvPr/>
          </p:nvSpPr>
          <p:spPr>
            <a:xfrm>
              <a:off x="3647225" y="2962800"/>
              <a:ext cx="105550" cy="150650"/>
            </a:xfrm>
            <a:custGeom>
              <a:rect b="b" l="l" r="r" t="t"/>
              <a:pathLst>
                <a:path extrusionOk="0" h="6026" w="4222">
                  <a:moveTo>
                    <a:pt x="1108" y="1"/>
                  </a:moveTo>
                  <a:cubicBezTo>
                    <a:pt x="851" y="1"/>
                    <a:pt x="594" y="98"/>
                    <a:pt x="399" y="292"/>
                  </a:cubicBezTo>
                  <a:cubicBezTo>
                    <a:pt x="0" y="681"/>
                    <a:pt x="0" y="1321"/>
                    <a:pt x="399" y="1710"/>
                  </a:cubicBezTo>
                  <a:lnTo>
                    <a:pt x="1702" y="3012"/>
                  </a:lnTo>
                  <a:lnTo>
                    <a:pt x="399" y="4314"/>
                  </a:lnTo>
                  <a:cubicBezTo>
                    <a:pt x="0" y="4703"/>
                    <a:pt x="0" y="5343"/>
                    <a:pt x="399" y="5732"/>
                  </a:cubicBezTo>
                  <a:cubicBezTo>
                    <a:pt x="589" y="5931"/>
                    <a:pt x="851" y="6026"/>
                    <a:pt x="1103" y="6026"/>
                  </a:cubicBezTo>
                  <a:cubicBezTo>
                    <a:pt x="1366" y="6026"/>
                    <a:pt x="1618" y="5931"/>
                    <a:pt x="1817" y="5732"/>
                  </a:cubicBezTo>
                  <a:lnTo>
                    <a:pt x="3833" y="3726"/>
                  </a:lnTo>
                  <a:cubicBezTo>
                    <a:pt x="4222" y="3327"/>
                    <a:pt x="4222" y="2697"/>
                    <a:pt x="3833" y="2309"/>
                  </a:cubicBezTo>
                  <a:lnTo>
                    <a:pt x="1817" y="292"/>
                  </a:lnTo>
                  <a:cubicBezTo>
                    <a:pt x="1623" y="98"/>
                    <a:pt x="1366" y="1"/>
                    <a:pt x="1108"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 name="Google Shape;46;p3"/>
            <p:cNvSpPr/>
            <p:nvPr/>
          </p:nvSpPr>
          <p:spPr>
            <a:xfrm>
              <a:off x="3398625" y="2806025"/>
              <a:ext cx="521650" cy="563125"/>
            </a:xfrm>
            <a:custGeom>
              <a:rect b="b" l="l" r="r" t="t"/>
              <a:pathLst>
                <a:path extrusionOk="0" h="22525" w="20866">
                  <a:moveTo>
                    <a:pt x="9041" y="2017"/>
                  </a:moveTo>
                  <a:cubicBezTo>
                    <a:pt x="12916" y="2017"/>
                    <a:pt x="16077" y="5167"/>
                    <a:pt x="16077" y="9052"/>
                  </a:cubicBezTo>
                  <a:cubicBezTo>
                    <a:pt x="16077" y="12927"/>
                    <a:pt x="12916" y="16088"/>
                    <a:pt x="9041" y="16088"/>
                  </a:cubicBezTo>
                  <a:cubicBezTo>
                    <a:pt x="5167" y="16088"/>
                    <a:pt x="2006" y="12927"/>
                    <a:pt x="2006" y="9052"/>
                  </a:cubicBezTo>
                  <a:cubicBezTo>
                    <a:pt x="2006" y="5167"/>
                    <a:pt x="5167" y="2017"/>
                    <a:pt x="9041" y="2017"/>
                  </a:cubicBezTo>
                  <a:close/>
                  <a:moveTo>
                    <a:pt x="15468" y="15405"/>
                  </a:moveTo>
                  <a:lnTo>
                    <a:pt x="18177" y="18335"/>
                  </a:lnTo>
                  <a:lnTo>
                    <a:pt x="18524" y="18776"/>
                  </a:lnTo>
                  <a:cubicBezTo>
                    <a:pt x="18734" y="19038"/>
                    <a:pt x="18828" y="19343"/>
                    <a:pt x="18807" y="19647"/>
                  </a:cubicBezTo>
                  <a:cubicBezTo>
                    <a:pt x="18786" y="19931"/>
                    <a:pt x="18671" y="20162"/>
                    <a:pt x="18471" y="20319"/>
                  </a:cubicBezTo>
                  <a:cubicBezTo>
                    <a:pt x="18307" y="20452"/>
                    <a:pt x="18106" y="20515"/>
                    <a:pt x="17898" y="20515"/>
                  </a:cubicBezTo>
                  <a:cubicBezTo>
                    <a:pt x="17560" y="20515"/>
                    <a:pt x="17202" y="20348"/>
                    <a:pt x="16949" y="20036"/>
                  </a:cubicBezTo>
                  <a:lnTo>
                    <a:pt x="16739" y="19773"/>
                  </a:lnTo>
                  <a:lnTo>
                    <a:pt x="13903" y="16665"/>
                  </a:lnTo>
                  <a:cubicBezTo>
                    <a:pt x="14470" y="16298"/>
                    <a:pt x="14995" y="15878"/>
                    <a:pt x="15468" y="15405"/>
                  </a:cubicBezTo>
                  <a:close/>
                  <a:moveTo>
                    <a:pt x="9041" y="0"/>
                  </a:moveTo>
                  <a:cubicBezTo>
                    <a:pt x="4053" y="0"/>
                    <a:pt x="0" y="4064"/>
                    <a:pt x="0" y="9052"/>
                  </a:cubicBezTo>
                  <a:cubicBezTo>
                    <a:pt x="0" y="14029"/>
                    <a:pt x="4053" y="18093"/>
                    <a:pt x="9041" y="18093"/>
                  </a:cubicBezTo>
                  <a:cubicBezTo>
                    <a:pt x="10112" y="18093"/>
                    <a:pt x="11131" y="17894"/>
                    <a:pt x="12087" y="17558"/>
                  </a:cubicBezTo>
                  <a:cubicBezTo>
                    <a:pt x="12118" y="17610"/>
                    <a:pt x="12129" y="17663"/>
                    <a:pt x="12171" y="17715"/>
                  </a:cubicBezTo>
                  <a:lnTo>
                    <a:pt x="15352" y="21254"/>
                  </a:lnTo>
                  <a:lnTo>
                    <a:pt x="15384" y="21286"/>
                  </a:lnTo>
                  <a:cubicBezTo>
                    <a:pt x="16024" y="22094"/>
                    <a:pt x="16970" y="22525"/>
                    <a:pt x="17904" y="22525"/>
                  </a:cubicBezTo>
                  <a:cubicBezTo>
                    <a:pt x="18555" y="22525"/>
                    <a:pt x="19196" y="22315"/>
                    <a:pt x="19721" y="21895"/>
                  </a:cubicBezTo>
                  <a:cubicBezTo>
                    <a:pt x="20361" y="21380"/>
                    <a:pt x="20750" y="20634"/>
                    <a:pt x="20813" y="19794"/>
                  </a:cubicBezTo>
                  <a:cubicBezTo>
                    <a:pt x="20865" y="18986"/>
                    <a:pt x="20613" y="18177"/>
                    <a:pt x="20099" y="17526"/>
                  </a:cubicBezTo>
                  <a:lnTo>
                    <a:pt x="19794" y="17138"/>
                  </a:lnTo>
                  <a:lnTo>
                    <a:pt x="19794" y="17127"/>
                  </a:lnTo>
                  <a:lnTo>
                    <a:pt x="19637" y="16959"/>
                  </a:lnTo>
                  <a:lnTo>
                    <a:pt x="19605" y="16907"/>
                  </a:lnTo>
                  <a:lnTo>
                    <a:pt x="19605" y="16917"/>
                  </a:lnTo>
                  <a:lnTo>
                    <a:pt x="16865" y="13924"/>
                  </a:lnTo>
                  <a:cubicBezTo>
                    <a:pt x="16823" y="13882"/>
                    <a:pt x="16770" y="13851"/>
                    <a:pt x="16718" y="13809"/>
                  </a:cubicBezTo>
                  <a:cubicBezTo>
                    <a:pt x="17579" y="12423"/>
                    <a:pt x="18083" y="10795"/>
                    <a:pt x="18083" y="9052"/>
                  </a:cubicBezTo>
                  <a:cubicBezTo>
                    <a:pt x="18083" y="4064"/>
                    <a:pt x="14029" y="0"/>
                    <a:pt x="9041"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47" name="Google Shape;47;p3"/>
          <p:cNvGrpSpPr/>
          <p:nvPr/>
        </p:nvGrpSpPr>
        <p:grpSpPr>
          <a:xfrm>
            <a:off x="1771582" y="3011388"/>
            <a:ext cx="887154" cy="948702"/>
            <a:chOff x="729025" y="4159875"/>
            <a:chExt cx="624800" cy="668100"/>
          </a:xfrm>
        </p:grpSpPr>
        <p:sp>
          <p:nvSpPr>
            <p:cNvPr id="48" name="Google Shape;48;p3"/>
            <p:cNvSpPr/>
            <p:nvPr/>
          </p:nvSpPr>
          <p:spPr>
            <a:xfrm>
              <a:off x="785475" y="4419675"/>
              <a:ext cx="199525" cy="199500"/>
            </a:xfrm>
            <a:custGeom>
              <a:rect b="b" l="l" r="r" t="t"/>
              <a:pathLst>
                <a:path extrusionOk="0" h="7980" w="7981">
                  <a:moveTo>
                    <a:pt x="3990" y="1206"/>
                  </a:moveTo>
                  <a:cubicBezTo>
                    <a:pt x="5523" y="1206"/>
                    <a:pt x="6774" y="2457"/>
                    <a:pt x="6774" y="3990"/>
                  </a:cubicBezTo>
                  <a:cubicBezTo>
                    <a:pt x="6774" y="5522"/>
                    <a:pt x="5523" y="6774"/>
                    <a:pt x="3990" y="6774"/>
                  </a:cubicBezTo>
                  <a:cubicBezTo>
                    <a:pt x="2458" y="6774"/>
                    <a:pt x="1206" y="5522"/>
                    <a:pt x="1206" y="3990"/>
                  </a:cubicBezTo>
                  <a:cubicBezTo>
                    <a:pt x="1206" y="2457"/>
                    <a:pt x="2458" y="1206"/>
                    <a:pt x="3990" y="1206"/>
                  </a:cubicBezTo>
                  <a:close/>
                  <a:moveTo>
                    <a:pt x="3990" y="0"/>
                  </a:moveTo>
                  <a:cubicBezTo>
                    <a:pt x="1787" y="0"/>
                    <a:pt x="0" y="1786"/>
                    <a:pt x="0" y="3990"/>
                  </a:cubicBezTo>
                  <a:cubicBezTo>
                    <a:pt x="0" y="6193"/>
                    <a:pt x="1787" y="7980"/>
                    <a:pt x="3990" y="7980"/>
                  </a:cubicBezTo>
                  <a:cubicBezTo>
                    <a:pt x="6194" y="7980"/>
                    <a:pt x="7980" y="6193"/>
                    <a:pt x="7980" y="3990"/>
                  </a:cubicBezTo>
                  <a:cubicBezTo>
                    <a:pt x="7980" y="1786"/>
                    <a:pt x="6194" y="0"/>
                    <a:pt x="3990" y="0"/>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 name="Google Shape;49;p3"/>
            <p:cNvSpPr/>
            <p:nvPr/>
          </p:nvSpPr>
          <p:spPr>
            <a:xfrm>
              <a:off x="864125" y="4159875"/>
              <a:ext cx="280225" cy="236925"/>
            </a:xfrm>
            <a:custGeom>
              <a:rect b="b" l="l" r="r" t="t"/>
              <a:pathLst>
                <a:path extrusionOk="0" h="9477" w="11209">
                  <a:moveTo>
                    <a:pt x="8933" y="1206"/>
                  </a:moveTo>
                  <a:cubicBezTo>
                    <a:pt x="9513" y="1206"/>
                    <a:pt x="9994" y="1560"/>
                    <a:pt x="9994" y="1977"/>
                  </a:cubicBezTo>
                  <a:lnTo>
                    <a:pt x="9994" y="5423"/>
                  </a:lnTo>
                  <a:cubicBezTo>
                    <a:pt x="9994" y="5849"/>
                    <a:pt x="9513" y="6203"/>
                    <a:pt x="8933" y="6203"/>
                  </a:cubicBezTo>
                  <a:lnTo>
                    <a:pt x="3111" y="6203"/>
                  </a:lnTo>
                  <a:cubicBezTo>
                    <a:pt x="2966" y="6203"/>
                    <a:pt x="2830" y="6248"/>
                    <a:pt x="2721" y="6339"/>
                  </a:cubicBezTo>
                  <a:lnTo>
                    <a:pt x="1216" y="7590"/>
                  </a:lnTo>
                  <a:lnTo>
                    <a:pt x="1216" y="1977"/>
                  </a:lnTo>
                  <a:cubicBezTo>
                    <a:pt x="1216" y="1560"/>
                    <a:pt x="1697" y="1206"/>
                    <a:pt x="2277" y="1206"/>
                  </a:cubicBezTo>
                  <a:close/>
                  <a:moveTo>
                    <a:pt x="2277" y="0"/>
                  </a:moveTo>
                  <a:cubicBezTo>
                    <a:pt x="1026" y="0"/>
                    <a:pt x="1" y="889"/>
                    <a:pt x="1" y="1977"/>
                  </a:cubicBezTo>
                  <a:lnTo>
                    <a:pt x="1" y="8878"/>
                  </a:lnTo>
                  <a:cubicBezTo>
                    <a:pt x="1" y="9104"/>
                    <a:pt x="137" y="9322"/>
                    <a:pt x="355" y="9422"/>
                  </a:cubicBezTo>
                  <a:cubicBezTo>
                    <a:pt x="436" y="9458"/>
                    <a:pt x="518" y="9476"/>
                    <a:pt x="609" y="9476"/>
                  </a:cubicBezTo>
                  <a:cubicBezTo>
                    <a:pt x="745" y="9476"/>
                    <a:pt x="881" y="9431"/>
                    <a:pt x="989" y="9340"/>
                  </a:cubicBezTo>
                  <a:lnTo>
                    <a:pt x="3329" y="7409"/>
                  </a:lnTo>
                  <a:lnTo>
                    <a:pt x="8933" y="7409"/>
                  </a:lnTo>
                  <a:cubicBezTo>
                    <a:pt x="10184" y="7409"/>
                    <a:pt x="11209" y="6520"/>
                    <a:pt x="11209" y="5423"/>
                  </a:cubicBezTo>
                  <a:lnTo>
                    <a:pt x="11209" y="1977"/>
                  </a:lnTo>
                  <a:cubicBezTo>
                    <a:pt x="11209" y="889"/>
                    <a:pt x="10184" y="0"/>
                    <a:pt x="8933" y="0"/>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 name="Google Shape;50;p3"/>
            <p:cNvSpPr/>
            <p:nvPr/>
          </p:nvSpPr>
          <p:spPr>
            <a:xfrm>
              <a:off x="1022150" y="4261200"/>
              <a:ext cx="253250" cy="214925"/>
            </a:xfrm>
            <a:custGeom>
              <a:rect b="b" l="l" r="r" t="t"/>
              <a:pathLst>
                <a:path extrusionOk="0" h="8597" w="10130">
                  <a:moveTo>
                    <a:pt x="4280" y="1"/>
                  </a:moveTo>
                  <a:cubicBezTo>
                    <a:pt x="3945" y="1"/>
                    <a:pt x="3673" y="273"/>
                    <a:pt x="3673" y="608"/>
                  </a:cubicBezTo>
                  <a:cubicBezTo>
                    <a:pt x="3673" y="935"/>
                    <a:pt x="3945" y="1207"/>
                    <a:pt x="4280" y="1207"/>
                  </a:cubicBezTo>
                  <a:lnTo>
                    <a:pt x="8044" y="1207"/>
                  </a:lnTo>
                  <a:cubicBezTo>
                    <a:pt x="8515" y="1207"/>
                    <a:pt x="8923" y="1497"/>
                    <a:pt x="8923" y="1832"/>
                  </a:cubicBezTo>
                  <a:lnTo>
                    <a:pt x="8923" y="6711"/>
                  </a:lnTo>
                  <a:lnTo>
                    <a:pt x="7681" y="5677"/>
                  </a:lnTo>
                  <a:cubicBezTo>
                    <a:pt x="7572" y="5586"/>
                    <a:pt x="7436" y="5541"/>
                    <a:pt x="7300" y="5541"/>
                  </a:cubicBezTo>
                  <a:lnTo>
                    <a:pt x="2086" y="5541"/>
                  </a:lnTo>
                  <a:cubicBezTo>
                    <a:pt x="1614" y="5541"/>
                    <a:pt x="1206" y="5251"/>
                    <a:pt x="1206" y="4915"/>
                  </a:cubicBezTo>
                  <a:lnTo>
                    <a:pt x="1206" y="2748"/>
                  </a:lnTo>
                  <a:cubicBezTo>
                    <a:pt x="1206" y="2422"/>
                    <a:pt x="934" y="2150"/>
                    <a:pt x="599" y="2150"/>
                  </a:cubicBezTo>
                  <a:cubicBezTo>
                    <a:pt x="272" y="2150"/>
                    <a:pt x="0" y="2422"/>
                    <a:pt x="0" y="2748"/>
                  </a:cubicBezTo>
                  <a:lnTo>
                    <a:pt x="0" y="4915"/>
                  </a:lnTo>
                  <a:cubicBezTo>
                    <a:pt x="0" y="5922"/>
                    <a:pt x="934" y="6747"/>
                    <a:pt x="2086" y="6747"/>
                  </a:cubicBezTo>
                  <a:lnTo>
                    <a:pt x="7082" y="6747"/>
                  </a:lnTo>
                  <a:lnTo>
                    <a:pt x="9141" y="8461"/>
                  </a:lnTo>
                  <a:cubicBezTo>
                    <a:pt x="9250" y="8552"/>
                    <a:pt x="9386" y="8597"/>
                    <a:pt x="9531" y="8597"/>
                  </a:cubicBezTo>
                  <a:cubicBezTo>
                    <a:pt x="9612" y="8597"/>
                    <a:pt x="9703" y="8579"/>
                    <a:pt x="9785" y="8543"/>
                  </a:cubicBezTo>
                  <a:cubicBezTo>
                    <a:pt x="9993" y="8443"/>
                    <a:pt x="10129" y="8225"/>
                    <a:pt x="10129" y="7989"/>
                  </a:cubicBezTo>
                  <a:lnTo>
                    <a:pt x="10129" y="1832"/>
                  </a:lnTo>
                  <a:cubicBezTo>
                    <a:pt x="10129" y="826"/>
                    <a:pt x="9195" y="1"/>
                    <a:pt x="8044" y="1"/>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 name="Google Shape;51;p3"/>
            <p:cNvSpPr/>
            <p:nvPr/>
          </p:nvSpPr>
          <p:spPr>
            <a:xfrm>
              <a:off x="729025" y="4589450"/>
              <a:ext cx="316725" cy="175950"/>
            </a:xfrm>
            <a:custGeom>
              <a:rect b="b" l="l" r="r" t="t"/>
              <a:pathLst>
                <a:path extrusionOk="0" h="7038" w="12669">
                  <a:moveTo>
                    <a:pt x="6339" y="1207"/>
                  </a:moveTo>
                  <a:cubicBezTo>
                    <a:pt x="8996" y="1207"/>
                    <a:pt x="11181" y="3238"/>
                    <a:pt x="11435" y="5832"/>
                  </a:cubicBezTo>
                  <a:lnTo>
                    <a:pt x="1234" y="5832"/>
                  </a:lnTo>
                  <a:cubicBezTo>
                    <a:pt x="1488" y="3238"/>
                    <a:pt x="3682" y="1207"/>
                    <a:pt x="6339" y="1207"/>
                  </a:cubicBezTo>
                  <a:close/>
                  <a:moveTo>
                    <a:pt x="6339" y="1"/>
                  </a:moveTo>
                  <a:cubicBezTo>
                    <a:pt x="2848" y="1"/>
                    <a:pt x="0" y="2839"/>
                    <a:pt x="0" y="6330"/>
                  </a:cubicBezTo>
                  <a:cubicBezTo>
                    <a:pt x="0" y="6358"/>
                    <a:pt x="0" y="6385"/>
                    <a:pt x="0" y="6412"/>
                  </a:cubicBezTo>
                  <a:lnTo>
                    <a:pt x="10" y="6448"/>
                  </a:lnTo>
                  <a:cubicBezTo>
                    <a:pt x="10" y="6775"/>
                    <a:pt x="282" y="7038"/>
                    <a:pt x="608" y="7038"/>
                  </a:cubicBezTo>
                  <a:lnTo>
                    <a:pt x="12061" y="7038"/>
                  </a:lnTo>
                  <a:cubicBezTo>
                    <a:pt x="12396" y="7038"/>
                    <a:pt x="12659" y="6775"/>
                    <a:pt x="12668" y="6448"/>
                  </a:cubicBezTo>
                  <a:lnTo>
                    <a:pt x="12668" y="6412"/>
                  </a:lnTo>
                  <a:cubicBezTo>
                    <a:pt x="12668" y="6385"/>
                    <a:pt x="12668" y="6358"/>
                    <a:pt x="12668" y="6330"/>
                  </a:cubicBezTo>
                  <a:cubicBezTo>
                    <a:pt x="12668" y="2839"/>
                    <a:pt x="9830" y="1"/>
                    <a:pt x="6339" y="1"/>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 name="Google Shape;52;p3"/>
            <p:cNvSpPr/>
            <p:nvPr/>
          </p:nvSpPr>
          <p:spPr>
            <a:xfrm>
              <a:off x="1093325" y="4482000"/>
              <a:ext cx="199525" cy="199750"/>
            </a:xfrm>
            <a:custGeom>
              <a:rect b="b" l="l" r="r" t="t"/>
              <a:pathLst>
                <a:path extrusionOk="0" h="7990" w="7981">
                  <a:moveTo>
                    <a:pt x="3991" y="1216"/>
                  </a:moveTo>
                  <a:cubicBezTo>
                    <a:pt x="5523" y="1216"/>
                    <a:pt x="6774" y="2458"/>
                    <a:pt x="6774" y="4000"/>
                  </a:cubicBezTo>
                  <a:cubicBezTo>
                    <a:pt x="6774" y="5532"/>
                    <a:pt x="5523" y="6784"/>
                    <a:pt x="3991" y="6784"/>
                  </a:cubicBezTo>
                  <a:cubicBezTo>
                    <a:pt x="2458" y="6784"/>
                    <a:pt x="1207" y="5532"/>
                    <a:pt x="1207" y="4000"/>
                  </a:cubicBezTo>
                  <a:cubicBezTo>
                    <a:pt x="1207" y="2458"/>
                    <a:pt x="2458" y="1216"/>
                    <a:pt x="3991" y="1216"/>
                  </a:cubicBezTo>
                  <a:close/>
                  <a:moveTo>
                    <a:pt x="3991" y="1"/>
                  </a:moveTo>
                  <a:cubicBezTo>
                    <a:pt x="1787" y="1"/>
                    <a:pt x="1" y="1796"/>
                    <a:pt x="1" y="4000"/>
                  </a:cubicBezTo>
                  <a:cubicBezTo>
                    <a:pt x="1" y="6194"/>
                    <a:pt x="1787" y="7990"/>
                    <a:pt x="3991" y="7990"/>
                  </a:cubicBezTo>
                  <a:cubicBezTo>
                    <a:pt x="6194" y="7990"/>
                    <a:pt x="7980" y="6194"/>
                    <a:pt x="7980" y="4000"/>
                  </a:cubicBezTo>
                  <a:cubicBezTo>
                    <a:pt x="7980" y="1796"/>
                    <a:pt x="6194" y="1"/>
                    <a:pt x="3991" y="1"/>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 name="Google Shape;53;p3"/>
            <p:cNvSpPr/>
            <p:nvPr/>
          </p:nvSpPr>
          <p:spPr>
            <a:xfrm>
              <a:off x="1037100" y="4651800"/>
              <a:ext cx="316725" cy="176175"/>
            </a:xfrm>
            <a:custGeom>
              <a:rect b="b" l="l" r="r" t="t"/>
              <a:pathLst>
                <a:path extrusionOk="0" h="7047" w="12669">
                  <a:moveTo>
                    <a:pt x="6330" y="1216"/>
                  </a:moveTo>
                  <a:cubicBezTo>
                    <a:pt x="8987" y="1216"/>
                    <a:pt x="11182" y="3247"/>
                    <a:pt x="11436" y="5831"/>
                  </a:cubicBezTo>
                  <a:lnTo>
                    <a:pt x="1234" y="5831"/>
                  </a:lnTo>
                  <a:cubicBezTo>
                    <a:pt x="1488" y="3247"/>
                    <a:pt x="3673" y="1216"/>
                    <a:pt x="6330" y="1216"/>
                  </a:cubicBezTo>
                  <a:close/>
                  <a:moveTo>
                    <a:pt x="6330" y="1"/>
                  </a:moveTo>
                  <a:cubicBezTo>
                    <a:pt x="2839" y="1"/>
                    <a:pt x="1" y="2848"/>
                    <a:pt x="1" y="6339"/>
                  </a:cubicBezTo>
                  <a:cubicBezTo>
                    <a:pt x="1" y="6366"/>
                    <a:pt x="1" y="6394"/>
                    <a:pt x="1" y="6421"/>
                  </a:cubicBezTo>
                  <a:lnTo>
                    <a:pt x="1" y="6448"/>
                  </a:lnTo>
                  <a:cubicBezTo>
                    <a:pt x="1" y="6784"/>
                    <a:pt x="273" y="7046"/>
                    <a:pt x="599" y="7046"/>
                  </a:cubicBezTo>
                  <a:lnTo>
                    <a:pt x="12061" y="7046"/>
                  </a:lnTo>
                  <a:cubicBezTo>
                    <a:pt x="12388" y="7046"/>
                    <a:pt x="12660" y="6784"/>
                    <a:pt x="12660" y="6448"/>
                  </a:cubicBezTo>
                  <a:lnTo>
                    <a:pt x="12660" y="6421"/>
                  </a:lnTo>
                  <a:cubicBezTo>
                    <a:pt x="12669" y="6394"/>
                    <a:pt x="12669" y="6366"/>
                    <a:pt x="12669" y="6339"/>
                  </a:cubicBezTo>
                  <a:cubicBezTo>
                    <a:pt x="12669" y="2848"/>
                    <a:pt x="9821" y="1"/>
                    <a:pt x="6330" y="1"/>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3817648" y="2972461"/>
            <a:ext cx="790930" cy="1026862"/>
            <a:chOff x="2212100" y="4204750"/>
            <a:chExt cx="478800" cy="621625"/>
          </a:xfrm>
        </p:grpSpPr>
        <p:sp>
          <p:nvSpPr>
            <p:cNvPr id="55" name="Google Shape;55;p3"/>
            <p:cNvSpPr/>
            <p:nvPr/>
          </p:nvSpPr>
          <p:spPr>
            <a:xfrm>
              <a:off x="2212100" y="4347575"/>
              <a:ext cx="478800" cy="478800"/>
            </a:xfrm>
            <a:custGeom>
              <a:rect b="b" l="l" r="r" t="t"/>
              <a:pathLst>
                <a:path extrusionOk="0" h="19152" w="19152">
                  <a:moveTo>
                    <a:pt x="9576" y="1216"/>
                  </a:moveTo>
                  <a:cubicBezTo>
                    <a:pt x="14192" y="1216"/>
                    <a:pt x="17937" y="4961"/>
                    <a:pt x="17937" y="9576"/>
                  </a:cubicBezTo>
                  <a:cubicBezTo>
                    <a:pt x="17937" y="14192"/>
                    <a:pt x="14192" y="17937"/>
                    <a:pt x="9576" y="17937"/>
                  </a:cubicBezTo>
                  <a:cubicBezTo>
                    <a:pt x="4960" y="17937"/>
                    <a:pt x="1215" y="14192"/>
                    <a:pt x="1215" y="9576"/>
                  </a:cubicBezTo>
                  <a:cubicBezTo>
                    <a:pt x="1215" y="4961"/>
                    <a:pt x="4960" y="1216"/>
                    <a:pt x="9576" y="1216"/>
                  </a:cubicBezTo>
                  <a:close/>
                  <a:moveTo>
                    <a:pt x="9576" y="0"/>
                  </a:moveTo>
                  <a:cubicBezTo>
                    <a:pt x="4298" y="0"/>
                    <a:pt x="0" y="4299"/>
                    <a:pt x="0" y="9576"/>
                  </a:cubicBezTo>
                  <a:cubicBezTo>
                    <a:pt x="0" y="14854"/>
                    <a:pt x="4298" y="19152"/>
                    <a:pt x="9576" y="19152"/>
                  </a:cubicBezTo>
                  <a:cubicBezTo>
                    <a:pt x="14853" y="19152"/>
                    <a:pt x="19152" y="14854"/>
                    <a:pt x="19152" y="9576"/>
                  </a:cubicBezTo>
                  <a:cubicBezTo>
                    <a:pt x="19152" y="4299"/>
                    <a:pt x="14853" y="0"/>
                    <a:pt x="9576" y="0"/>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 name="Google Shape;56;p3"/>
            <p:cNvSpPr/>
            <p:nvPr/>
          </p:nvSpPr>
          <p:spPr>
            <a:xfrm>
              <a:off x="2265150" y="4400625"/>
              <a:ext cx="372700" cy="372725"/>
            </a:xfrm>
            <a:custGeom>
              <a:rect b="b" l="l" r="r" t="t"/>
              <a:pathLst>
                <a:path extrusionOk="0" h="14909" w="14908">
                  <a:moveTo>
                    <a:pt x="7454" y="1061"/>
                  </a:moveTo>
                  <a:cubicBezTo>
                    <a:pt x="10981" y="1061"/>
                    <a:pt x="13847" y="3927"/>
                    <a:pt x="13847" y="7454"/>
                  </a:cubicBezTo>
                  <a:cubicBezTo>
                    <a:pt x="13847" y="10982"/>
                    <a:pt x="10981" y="13847"/>
                    <a:pt x="7454" y="13847"/>
                  </a:cubicBezTo>
                  <a:cubicBezTo>
                    <a:pt x="3926" y="13847"/>
                    <a:pt x="1052" y="10982"/>
                    <a:pt x="1052" y="7454"/>
                  </a:cubicBezTo>
                  <a:cubicBezTo>
                    <a:pt x="1052" y="3927"/>
                    <a:pt x="3926" y="1061"/>
                    <a:pt x="7454" y="1061"/>
                  </a:cubicBezTo>
                  <a:close/>
                  <a:moveTo>
                    <a:pt x="7454" y="0"/>
                  </a:moveTo>
                  <a:cubicBezTo>
                    <a:pt x="3346" y="0"/>
                    <a:pt x="0" y="3346"/>
                    <a:pt x="0" y="7454"/>
                  </a:cubicBezTo>
                  <a:cubicBezTo>
                    <a:pt x="0" y="11562"/>
                    <a:pt x="3346" y="14908"/>
                    <a:pt x="7454" y="14908"/>
                  </a:cubicBezTo>
                  <a:cubicBezTo>
                    <a:pt x="11562" y="14908"/>
                    <a:pt x="14908" y="11562"/>
                    <a:pt x="14908" y="7454"/>
                  </a:cubicBezTo>
                  <a:cubicBezTo>
                    <a:pt x="14908" y="3346"/>
                    <a:pt x="11562" y="0"/>
                    <a:pt x="7454" y="0"/>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 name="Google Shape;57;p3"/>
            <p:cNvSpPr/>
            <p:nvPr/>
          </p:nvSpPr>
          <p:spPr>
            <a:xfrm>
              <a:off x="2354450" y="4204750"/>
              <a:ext cx="181625" cy="119275"/>
            </a:xfrm>
            <a:custGeom>
              <a:rect b="b" l="l" r="r" t="t"/>
              <a:pathLst>
                <a:path extrusionOk="0" h="4771" w="7265">
                  <a:moveTo>
                    <a:pt x="4879" y="1207"/>
                  </a:moveTo>
                  <a:cubicBezTo>
                    <a:pt x="5532" y="1207"/>
                    <a:pt x="6058" y="1733"/>
                    <a:pt x="6058" y="2386"/>
                  </a:cubicBezTo>
                  <a:cubicBezTo>
                    <a:pt x="6058" y="3038"/>
                    <a:pt x="5532" y="3564"/>
                    <a:pt x="4879" y="3564"/>
                  </a:cubicBezTo>
                  <a:lnTo>
                    <a:pt x="2386" y="3564"/>
                  </a:lnTo>
                  <a:cubicBezTo>
                    <a:pt x="1733" y="3564"/>
                    <a:pt x="1207" y="3038"/>
                    <a:pt x="1207" y="2386"/>
                  </a:cubicBezTo>
                  <a:cubicBezTo>
                    <a:pt x="1207" y="1733"/>
                    <a:pt x="1733" y="1207"/>
                    <a:pt x="2386" y="1207"/>
                  </a:cubicBezTo>
                  <a:close/>
                  <a:moveTo>
                    <a:pt x="2386" y="1"/>
                  </a:moveTo>
                  <a:cubicBezTo>
                    <a:pt x="1062" y="1"/>
                    <a:pt x="1" y="1071"/>
                    <a:pt x="1" y="2386"/>
                  </a:cubicBezTo>
                  <a:cubicBezTo>
                    <a:pt x="1" y="3700"/>
                    <a:pt x="1062" y="4770"/>
                    <a:pt x="2386" y="4770"/>
                  </a:cubicBezTo>
                  <a:lnTo>
                    <a:pt x="4879" y="4770"/>
                  </a:lnTo>
                  <a:cubicBezTo>
                    <a:pt x="6203" y="4770"/>
                    <a:pt x="7264" y="3700"/>
                    <a:pt x="7264" y="2386"/>
                  </a:cubicBezTo>
                  <a:cubicBezTo>
                    <a:pt x="7264" y="1071"/>
                    <a:pt x="6203" y="1"/>
                    <a:pt x="4879" y="1"/>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 name="Google Shape;58;p3"/>
            <p:cNvSpPr/>
            <p:nvPr/>
          </p:nvSpPr>
          <p:spPr>
            <a:xfrm>
              <a:off x="2436300" y="4500825"/>
              <a:ext cx="30400" cy="121750"/>
            </a:xfrm>
            <a:custGeom>
              <a:rect b="b" l="l" r="r" t="t"/>
              <a:pathLst>
                <a:path extrusionOk="0" h="4870" w="1216">
                  <a:moveTo>
                    <a:pt x="608" y="0"/>
                  </a:moveTo>
                  <a:cubicBezTo>
                    <a:pt x="272" y="0"/>
                    <a:pt x="0" y="263"/>
                    <a:pt x="0" y="599"/>
                  </a:cubicBezTo>
                  <a:lnTo>
                    <a:pt x="0" y="4262"/>
                  </a:lnTo>
                  <a:cubicBezTo>
                    <a:pt x="0" y="4598"/>
                    <a:pt x="272" y="4870"/>
                    <a:pt x="608" y="4870"/>
                  </a:cubicBezTo>
                  <a:cubicBezTo>
                    <a:pt x="943" y="4870"/>
                    <a:pt x="1215" y="4598"/>
                    <a:pt x="1215" y="4262"/>
                  </a:cubicBezTo>
                  <a:lnTo>
                    <a:pt x="1215" y="599"/>
                  </a:lnTo>
                  <a:cubicBezTo>
                    <a:pt x="1215" y="263"/>
                    <a:pt x="943" y="0"/>
                    <a:pt x="608" y="0"/>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 name="Google Shape;59;p3"/>
            <p:cNvSpPr/>
            <p:nvPr/>
          </p:nvSpPr>
          <p:spPr>
            <a:xfrm>
              <a:off x="2438100" y="4592400"/>
              <a:ext cx="89800" cy="30175"/>
            </a:xfrm>
            <a:custGeom>
              <a:rect b="b" l="l" r="r" t="t"/>
              <a:pathLst>
                <a:path extrusionOk="0" h="1207" w="3592">
                  <a:moveTo>
                    <a:pt x="608" y="1"/>
                  </a:moveTo>
                  <a:cubicBezTo>
                    <a:pt x="273" y="1"/>
                    <a:pt x="1" y="264"/>
                    <a:pt x="1" y="599"/>
                  </a:cubicBezTo>
                  <a:cubicBezTo>
                    <a:pt x="1" y="935"/>
                    <a:pt x="273" y="1207"/>
                    <a:pt x="608" y="1207"/>
                  </a:cubicBezTo>
                  <a:lnTo>
                    <a:pt x="2984" y="1207"/>
                  </a:lnTo>
                  <a:cubicBezTo>
                    <a:pt x="3320" y="1207"/>
                    <a:pt x="3592" y="935"/>
                    <a:pt x="3592" y="599"/>
                  </a:cubicBezTo>
                  <a:cubicBezTo>
                    <a:pt x="3592" y="264"/>
                    <a:pt x="3320" y="1"/>
                    <a:pt x="2984" y="1"/>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60" name="Google Shape;60;p3"/>
          <p:cNvGrpSpPr/>
          <p:nvPr/>
        </p:nvGrpSpPr>
        <p:grpSpPr>
          <a:xfrm>
            <a:off x="5831327" y="2978014"/>
            <a:ext cx="790943" cy="1057023"/>
            <a:chOff x="3636450" y="4208100"/>
            <a:chExt cx="444350" cy="593800"/>
          </a:xfrm>
        </p:grpSpPr>
        <p:sp>
          <p:nvSpPr>
            <p:cNvPr id="61" name="Google Shape;61;p3"/>
            <p:cNvSpPr/>
            <p:nvPr/>
          </p:nvSpPr>
          <p:spPr>
            <a:xfrm>
              <a:off x="3714425" y="4212000"/>
              <a:ext cx="289075" cy="432350"/>
            </a:xfrm>
            <a:custGeom>
              <a:rect b="b" l="l" r="r" t="t"/>
              <a:pathLst>
                <a:path extrusionOk="0" h="17294" w="11563">
                  <a:moveTo>
                    <a:pt x="5777" y="1361"/>
                  </a:moveTo>
                  <a:cubicBezTo>
                    <a:pt x="8216" y="1361"/>
                    <a:pt x="10202" y="3347"/>
                    <a:pt x="10202" y="5786"/>
                  </a:cubicBezTo>
                  <a:lnTo>
                    <a:pt x="10202" y="11508"/>
                  </a:lnTo>
                  <a:cubicBezTo>
                    <a:pt x="10202" y="13947"/>
                    <a:pt x="8216" y="15933"/>
                    <a:pt x="5777" y="15933"/>
                  </a:cubicBezTo>
                  <a:cubicBezTo>
                    <a:pt x="3338" y="15933"/>
                    <a:pt x="1361" y="13947"/>
                    <a:pt x="1361" y="11508"/>
                  </a:cubicBezTo>
                  <a:lnTo>
                    <a:pt x="1361" y="5786"/>
                  </a:lnTo>
                  <a:cubicBezTo>
                    <a:pt x="1361" y="3347"/>
                    <a:pt x="3338" y="1361"/>
                    <a:pt x="5777" y="1361"/>
                  </a:cubicBezTo>
                  <a:close/>
                  <a:moveTo>
                    <a:pt x="5777" y="1"/>
                  </a:moveTo>
                  <a:cubicBezTo>
                    <a:pt x="2594" y="1"/>
                    <a:pt x="1" y="2594"/>
                    <a:pt x="1" y="5786"/>
                  </a:cubicBezTo>
                  <a:lnTo>
                    <a:pt x="1" y="11508"/>
                  </a:lnTo>
                  <a:cubicBezTo>
                    <a:pt x="1" y="14700"/>
                    <a:pt x="2594" y="17293"/>
                    <a:pt x="5777" y="17293"/>
                  </a:cubicBezTo>
                  <a:cubicBezTo>
                    <a:pt x="8969" y="17293"/>
                    <a:pt x="11562" y="14700"/>
                    <a:pt x="11562" y="11508"/>
                  </a:cubicBezTo>
                  <a:lnTo>
                    <a:pt x="11562" y="5786"/>
                  </a:lnTo>
                  <a:cubicBezTo>
                    <a:pt x="11562" y="2594"/>
                    <a:pt x="8969" y="1"/>
                    <a:pt x="5777" y="1"/>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 name="Google Shape;62;p3"/>
            <p:cNvSpPr/>
            <p:nvPr/>
          </p:nvSpPr>
          <p:spPr>
            <a:xfrm>
              <a:off x="3843875" y="4612125"/>
              <a:ext cx="30175" cy="113600"/>
            </a:xfrm>
            <a:custGeom>
              <a:rect b="b" l="l" r="r" t="t"/>
              <a:pathLst>
                <a:path extrusionOk="0" h="4544" w="1207">
                  <a:moveTo>
                    <a:pt x="599" y="1"/>
                  </a:moveTo>
                  <a:cubicBezTo>
                    <a:pt x="272" y="1"/>
                    <a:pt x="0" y="273"/>
                    <a:pt x="0" y="608"/>
                  </a:cubicBezTo>
                  <a:lnTo>
                    <a:pt x="0" y="3936"/>
                  </a:lnTo>
                  <a:cubicBezTo>
                    <a:pt x="0" y="4272"/>
                    <a:pt x="272" y="4544"/>
                    <a:pt x="599" y="4544"/>
                  </a:cubicBezTo>
                  <a:cubicBezTo>
                    <a:pt x="934" y="4544"/>
                    <a:pt x="1206" y="4272"/>
                    <a:pt x="1206" y="3936"/>
                  </a:cubicBezTo>
                  <a:lnTo>
                    <a:pt x="1206" y="608"/>
                  </a:lnTo>
                  <a:cubicBezTo>
                    <a:pt x="1206" y="273"/>
                    <a:pt x="934" y="1"/>
                    <a:pt x="599" y="1"/>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 name="Google Shape;63;p3"/>
            <p:cNvSpPr/>
            <p:nvPr/>
          </p:nvSpPr>
          <p:spPr>
            <a:xfrm>
              <a:off x="3696075" y="4708250"/>
              <a:ext cx="325100" cy="93650"/>
            </a:xfrm>
            <a:custGeom>
              <a:rect b="b" l="l" r="r" t="t"/>
              <a:pathLst>
                <a:path extrusionOk="0" h="3746" w="13004">
                  <a:moveTo>
                    <a:pt x="10718" y="1207"/>
                  </a:moveTo>
                  <a:cubicBezTo>
                    <a:pt x="11308" y="1207"/>
                    <a:pt x="11788" y="1696"/>
                    <a:pt x="11788" y="2286"/>
                  </a:cubicBezTo>
                  <a:cubicBezTo>
                    <a:pt x="11788" y="2422"/>
                    <a:pt x="11680" y="2531"/>
                    <a:pt x="11544" y="2531"/>
                  </a:cubicBezTo>
                  <a:lnTo>
                    <a:pt x="1460" y="2531"/>
                  </a:lnTo>
                  <a:cubicBezTo>
                    <a:pt x="1324" y="2531"/>
                    <a:pt x="1206" y="2422"/>
                    <a:pt x="1206" y="2286"/>
                  </a:cubicBezTo>
                  <a:cubicBezTo>
                    <a:pt x="1206" y="1696"/>
                    <a:pt x="1696" y="1207"/>
                    <a:pt x="2285" y="1207"/>
                  </a:cubicBezTo>
                  <a:close/>
                  <a:moveTo>
                    <a:pt x="2285" y="1"/>
                  </a:moveTo>
                  <a:cubicBezTo>
                    <a:pt x="1025" y="1"/>
                    <a:pt x="0" y="1025"/>
                    <a:pt x="0" y="2286"/>
                  </a:cubicBezTo>
                  <a:cubicBezTo>
                    <a:pt x="0" y="3093"/>
                    <a:pt x="653" y="3746"/>
                    <a:pt x="1460" y="3746"/>
                  </a:cubicBezTo>
                  <a:lnTo>
                    <a:pt x="11544" y="3746"/>
                  </a:lnTo>
                  <a:cubicBezTo>
                    <a:pt x="12342" y="3746"/>
                    <a:pt x="13004" y="3093"/>
                    <a:pt x="13004" y="2286"/>
                  </a:cubicBezTo>
                  <a:cubicBezTo>
                    <a:pt x="13004" y="1025"/>
                    <a:pt x="11979" y="1"/>
                    <a:pt x="10718" y="1"/>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 name="Google Shape;64;p3"/>
            <p:cNvSpPr/>
            <p:nvPr/>
          </p:nvSpPr>
          <p:spPr>
            <a:xfrm>
              <a:off x="3636450" y="4208100"/>
              <a:ext cx="444350" cy="441700"/>
            </a:xfrm>
            <a:custGeom>
              <a:rect b="b" l="l" r="r" t="t"/>
              <a:pathLst>
                <a:path extrusionOk="0" h="17668" w="17774">
                  <a:moveTo>
                    <a:pt x="17111" y="0"/>
                  </a:moveTo>
                  <a:cubicBezTo>
                    <a:pt x="16957" y="0"/>
                    <a:pt x="16803" y="62"/>
                    <a:pt x="16685" y="184"/>
                  </a:cubicBezTo>
                  <a:lnTo>
                    <a:pt x="236" y="16633"/>
                  </a:lnTo>
                  <a:cubicBezTo>
                    <a:pt x="0" y="16869"/>
                    <a:pt x="0" y="17250"/>
                    <a:pt x="236" y="17486"/>
                  </a:cubicBezTo>
                  <a:cubicBezTo>
                    <a:pt x="354" y="17604"/>
                    <a:pt x="508" y="17667"/>
                    <a:pt x="662" y="17667"/>
                  </a:cubicBezTo>
                  <a:cubicBezTo>
                    <a:pt x="816" y="17667"/>
                    <a:pt x="970" y="17604"/>
                    <a:pt x="1088" y="17486"/>
                  </a:cubicBezTo>
                  <a:lnTo>
                    <a:pt x="17538" y="1036"/>
                  </a:lnTo>
                  <a:cubicBezTo>
                    <a:pt x="17773" y="801"/>
                    <a:pt x="17773" y="420"/>
                    <a:pt x="17538" y="184"/>
                  </a:cubicBezTo>
                  <a:cubicBezTo>
                    <a:pt x="17420" y="62"/>
                    <a:pt x="17266" y="0"/>
                    <a:pt x="17111" y="0"/>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65" name="Google Shape;65;p3"/>
          <p:cNvGrpSpPr/>
          <p:nvPr/>
        </p:nvGrpSpPr>
        <p:grpSpPr>
          <a:xfrm>
            <a:off x="7720288" y="3032257"/>
            <a:ext cx="1166234" cy="948640"/>
            <a:chOff x="2470650" y="2582625"/>
            <a:chExt cx="700525" cy="569925"/>
          </a:xfrm>
        </p:grpSpPr>
        <p:sp>
          <p:nvSpPr>
            <p:cNvPr id="66" name="Google Shape;66;p3"/>
            <p:cNvSpPr/>
            <p:nvPr/>
          </p:nvSpPr>
          <p:spPr>
            <a:xfrm>
              <a:off x="3103375" y="2747650"/>
              <a:ext cx="67800" cy="67800"/>
            </a:xfrm>
            <a:custGeom>
              <a:rect b="b" l="l" r="r" t="t"/>
              <a:pathLst>
                <a:path extrusionOk="0" h="2712" w="2712">
                  <a:moveTo>
                    <a:pt x="1351" y="1"/>
                  </a:moveTo>
                  <a:cubicBezTo>
                    <a:pt x="608" y="1"/>
                    <a:pt x="0" y="608"/>
                    <a:pt x="0" y="1352"/>
                  </a:cubicBezTo>
                  <a:cubicBezTo>
                    <a:pt x="0" y="2104"/>
                    <a:pt x="608" y="2712"/>
                    <a:pt x="1351" y="2712"/>
                  </a:cubicBezTo>
                  <a:cubicBezTo>
                    <a:pt x="2104" y="2712"/>
                    <a:pt x="2711" y="2104"/>
                    <a:pt x="2711" y="1352"/>
                  </a:cubicBezTo>
                  <a:cubicBezTo>
                    <a:pt x="2711" y="608"/>
                    <a:pt x="2104" y="1"/>
                    <a:pt x="1351" y="1"/>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 name="Google Shape;67;p3"/>
            <p:cNvSpPr/>
            <p:nvPr/>
          </p:nvSpPr>
          <p:spPr>
            <a:xfrm>
              <a:off x="2470650" y="2582625"/>
              <a:ext cx="681700" cy="569925"/>
            </a:xfrm>
            <a:custGeom>
              <a:rect b="b" l="l" r="r" t="t"/>
              <a:pathLst>
                <a:path extrusionOk="0" h="22797" w="27268">
                  <a:moveTo>
                    <a:pt x="3020" y="0"/>
                  </a:moveTo>
                  <a:cubicBezTo>
                    <a:pt x="1352" y="0"/>
                    <a:pt x="0" y="1360"/>
                    <a:pt x="0" y="3029"/>
                  </a:cubicBezTo>
                  <a:lnTo>
                    <a:pt x="0" y="19768"/>
                  </a:lnTo>
                  <a:cubicBezTo>
                    <a:pt x="0" y="21437"/>
                    <a:pt x="1352" y="22797"/>
                    <a:pt x="3020" y="22797"/>
                  </a:cubicBezTo>
                  <a:lnTo>
                    <a:pt x="24248" y="22797"/>
                  </a:lnTo>
                  <a:cubicBezTo>
                    <a:pt x="25917" y="22797"/>
                    <a:pt x="27268" y="21437"/>
                    <a:pt x="27268" y="19768"/>
                  </a:cubicBezTo>
                  <a:lnTo>
                    <a:pt x="27268" y="12070"/>
                  </a:lnTo>
                  <a:lnTo>
                    <a:pt x="27268" y="11154"/>
                  </a:lnTo>
                  <a:cubicBezTo>
                    <a:pt x="27268" y="10827"/>
                    <a:pt x="26996" y="10555"/>
                    <a:pt x="26660" y="10555"/>
                  </a:cubicBezTo>
                  <a:cubicBezTo>
                    <a:pt x="26334" y="10555"/>
                    <a:pt x="26062" y="10827"/>
                    <a:pt x="26062" y="11154"/>
                  </a:cubicBezTo>
                  <a:lnTo>
                    <a:pt x="26062" y="13584"/>
                  </a:lnTo>
                  <a:lnTo>
                    <a:pt x="26062" y="19768"/>
                  </a:lnTo>
                  <a:cubicBezTo>
                    <a:pt x="26062" y="20775"/>
                    <a:pt x="25246" y="21582"/>
                    <a:pt x="24248" y="21582"/>
                  </a:cubicBezTo>
                  <a:lnTo>
                    <a:pt x="3020" y="21582"/>
                  </a:lnTo>
                  <a:cubicBezTo>
                    <a:pt x="2023" y="21582"/>
                    <a:pt x="1206" y="20775"/>
                    <a:pt x="1206" y="19768"/>
                  </a:cubicBezTo>
                  <a:lnTo>
                    <a:pt x="1206" y="3029"/>
                  </a:lnTo>
                  <a:cubicBezTo>
                    <a:pt x="1206" y="2022"/>
                    <a:pt x="2023" y="1215"/>
                    <a:pt x="3020" y="1215"/>
                  </a:cubicBezTo>
                  <a:lnTo>
                    <a:pt x="24248" y="1215"/>
                  </a:lnTo>
                  <a:cubicBezTo>
                    <a:pt x="25246" y="1215"/>
                    <a:pt x="26062" y="2022"/>
                    <a:pt x="26062" y="3029"/>
                  </a:cubicBezTo>
                  <a:lnTo>
                    <a:pt x="26062" y="5323"/>
                  </a:lnTo>
                  <a:cubicBezTo>
                    <a:pt x="26062" y="5649"/>
                    <a:pt x="26325" y="5921"/>
                    <a:pt x="26660" y="5921"/>
                  </a:cubicBezTo>
                  <a:cubicBezTo>
                    <a:pt x="26996" y="5921"/>
                    <a:pt x="27268" y="5649"/>
                    <a:pt x="27268" y="5323"/>
                  </a:cubicBezTo>
                  <a:lnTo>
                    <a:pt x="27268" y="3029"/>
                  </a:lnTo>
                  <a:cubicBezTo>
                    <a:pt x="27268" y="1360"/>
                    <a:pt x="25917" y="0"/>
                    <a:pt x="24248" y="0"/>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 name="Google Shape;68;p3"/>
            <p:cNvSpPr/>
            <p:nvPr/>
          </p:nvSpPr>
          <p:spPr>
            <a:xfrm>
              <a:off x="2732025" y="2734950"/>
              <a:ext cx="160750" cy="161000"/>
            </a:xfrm>
            <a:custGeom>
              <a:rect b="b" l="l" r="r" t="t"/>
              <a:pathLst>
                <a:path extrusionOk="0" h="6440" w="6430">
                  <a:moveTo>
                    <a:pt x="3211" y="1044"/>
                  </a:moveTo>
                  <a:cubicBezTo>
                    <a:pt x="4417" y="1044"/>
                    <a:pt x="5387" y="2023"/>
                    <a:pt x="5387" y="3220"/>
                  </a:cubicBezTo>
                  <a:cubicBezTo>
                    <a:pt x="5387" y="4417"/>
                    <a:pt x="4417" y="5387"/>
                    <a:pt x="3211" y="5387"/>
                  </a:cubicBezTo>
                  <a:cubicBezTo>
                    <a:pt x="2014" y="5387"/>
                    <a:pt x="1044" y="4417"/>
                    <a:pt x="1044" y="3220"/>
                  </a:cubicBezTo>
                  <a:cubicBezTo>
                    <a:pt x="1044" y="2023"/>
                    <a:pt x="2014" y="1044"/>
                    <a:pt x="3211" y="1044"/>
                  </a:cubicBezTo>
                  <a:close/>
                  <a:moveTo>
                    <a:pt x="3211" y="1"/>
                  </a:moveTo>
                  <a:cubicBezTo>
                    <a:pt x="1443" y="1"/>
                    <a:pt x="1" y="1443"/>
                    <a:pt x="1" y="3220"/>
                  </a:cubicBezTo>
                  <a:cubicBezTo>
                    <a:pt x="1" y="4988"/>
                    <a:pt x="1443" y="6439"/>
                    <a:pt x="3211" y="6439"/>
                  </a:cubicBezTo>
                  <a:cubicBezTo>
                    <a:pt x="4988" y="6439"/>
                    <a:pt x="6430" y="4988"/>
                    <a:pt x="6430" y="3220"/>
                  </a:cubicBezTo>
                  <a:cubicBezTo>
                    <a:pt x="6430" y="1443"/>
                    <a:pt x="4988" y="1"/>
                    <a:pt x="3211" y="1"/>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 name="Google Shape;69;p3"/>
            <p:cNvSpPr/>
            <p:nvPr/>
          </p:nvSpPr>
          <p:spPr>
            <a:xfrm>
              <a:off x="2687150" y="2870075"/>
              <a:ext cx="254150" cy="141925"/>
            </a:xfrm>
            <a:custGeom>
              <a:rect b="b" l="l" r="r" t="t"/>
              <a:pathLst>
                <a:path extrusionOk="0" h="5677" w="10166">
                  <a:moveTo>
                    <a:pt x="5078" y="1043"/>
                  </a:moveTo>
                  <a:cubicBezTo>
                    <a:pt x="6865" y="1043"/>
                    <a:pt x="8461" y="2231"/>
                    <a:pt x="8959" y="3945"/>
                  </a:cubicBezTo>
                  <a:cubicBezTo>
                    <a:pt x="9023" y="4172"/>
                    <a:pt x="9068" y="4398"/>
                    <a:pt x="9096" y="4634"/>
                  </a:cubicBezTo>
                  <a:lnTo>
                    <a:pt x="1070" y="4634"/>
                  </a:lnTo>
                  <a:cubicBezTo>
                    <a:pt x="1288" y="2621"/>
                    <a:pt x="3002" y="1043"/>
                    <a:pt x="5078" y="1043"/>
                  </a:cubicBezTo>
                  <a:close/>
                  <a:moveTo>
                    <a:pt x="5078" y="0"/>
                  </a:moveTo>
                  <a:cubicBezTo>
                    <a:pt x="2276" y="0"/>
                    <a:pt x="0" y="2276"/>
                    <a:pt x="0" y="5078"/>
                  </a:cubicBezTo>
                  <a:cubicBezTo>
                    <a:pt x="0" y="5096"/>
                    <a:pt x="0" y="5124"/>
                    <a:pt x="0" y="5142"/>
                  </a:cubicBezTo>
                  <a:lnTo>
                    <a:pt x="0" y="5169"/>
                  </a:lnTo>
                  <a:cubicBezTo>
                    <a:pt x="9" y="5450"/>
                    <a:pt x="245" y="5677"/>
                    <a:pt x="526" y="5677"/>
                  </a:cubicBezTo>
                  <a:lnTo>
                    <a:pt x="9640" y="5677"/>
                  </a:lnTo>
                  <a:cubicBezTo>
                    <a:pt x="9921" y="5677"/>
                    <a:pt x="10156" y="5450"/>
                    <a:pt x="10156" y="5169"/>
                  </a:cubicBezTo>
                  <a:lnTo>
                    <a:pt x="10156" y="5142"/>
                  </a:lnTo>
                  <a:cubicBezTo>
                    <a:pt x="10156" y="5124"/>
                    <a:pt x="10166" y="5096"/>
                    <a:pt x="10166" y="5078"/>
                  </a:cubicBezTo>
                  <a:cubicBezTo>
                    <a:pt x="10166" y="4589"/>
                    <a:pt x="10093" y="4117"/>
                    <a:pt x="9957" y="3655"/>
                  </a:cubicBezTo>
                  <a:cubicBezTo>
                    <a:pt x="9331" y="1496"/>
                    <a:pt x="7327" y="0"/>
                    <a:pt x="5078" y="0"/>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 name="Google Shape;70;p3"/>
            <p:cNvSpPr/>
            <p:nvPr/>
          </p:nvSpPr>
          <p:spPr>
            <a:xfrm>
              <a:off x="2626400" y="2773275"/>
              <a:ext cx="102250" cy="102475"/>
            </a:xfrm>
            <a:custGeom>
              <a:rect b="b" l="l" r="r" t="t"/>
              <a:pathLst>
                <a:path extrusionOk="0" h="4099" w="4090">
                  <a:moveTo>
                    <a:pt x="2049" y="880"/>
                  </a:moveTo>
                  <a:cubicBezTo>
                    <a:pt x="2693" y="880"/>
                    <a:pt x="3219" y="1406"/>
                    <a:pt x="3219" y="2050"/>
                  </a:cubicBezTo>
                  <a:cubicBezTo>
                    <a:pt x="3219" y="2693"/>
                    <a:pt x="2693" y="3219"/>
                    <a:pt x="2049" y="3219"/>
                  </a:cubicBezTo>
                  <a:cubicBezTo>
                    <a:pt x="1406" y="3219"/>
                    <a:pt x="880" y="2693"/>
                    <a:pt x="880" y="2050"/>
                  </a:cubicBezTo>
                  <a:cubicBezTo>
                    <a:pt x="880" y="1406"/>
                    <a:pt x="1406" y="880"/>
                    <a:pt x="2049" y="880"/>
                  </a:cubicBezTo>
                  <a:close/>
                  <a:moveTo>
                    <a:pt x="2049" y="0"/>
                  </a:moveTo>
                  <a:cubicBezTo>
                    <a:pt x="916" y="0"/>
                    <a:pt x="0" y="925"/>
                    <a:pt x="0" y="2050"/>
                  </a:cubicBezTo>
                  <a:cubicBezTo>
                    <a:pt x="0" y="3174"/>
                    <a:pt x="916" y="4099"/>
                    <a:pt x="2049" y="4099"/>
                  </a:cubicBezTo>
                  <a:cubicBezTo>
                    <a:pt x="3174" y="4099"/>
                    <a:pt x="4090" y="3174"/>
                    <a:pt x="4090" y="2050"/>
                  </a:cubicBezTo>
                  <a:cubicBezTo>
                    <a:pt x="4090" y="925"/>
                    <a:pt x="3174" y="0"/>
                    <a:pt x="2049" y="0"/>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1" name="Google Shape;71;p3"/>
            <p:cNvSpPr/>
            <p:nvPr/>
          </p:nvSpPr>
          <p:spPr>
            <a:xfrm>
              <a:off x="2599650" y="2853975"/>
              <a:ext cx="152575" cy="91150"/>
            </a:xfrm>
            <a:custGeom>
              <a:rect b="b" l="l" r="r" t="t"/>
              <a:pathLst>
                <a:path extrusionOk="0" h="3646" w="6103">
                  <a:moveTo>
                    <a:pt x="3156" y="0"/>
                  </a:moveTo>
                  <a:cubicBezTo>
                    <a:pt x="1415" y="0"/>
                    <a:pt x="0" y="1415"/>
                    <a:pt x="0" y="3156"/>
                  </a:cubicBezTo>
                  <a:cubicBezTo>
                    <a:pt x="0" y="3174"/>
                    <a:pt x="0" y="3183"/>
                    <a:pt x="0" y="3211"/>
                  </a:cubicBezTo>
                  <a:cubicBezTo>
                    <a:pt x="9" y="3455"/>
                    <a:pt x="200" y="3646"/>
                    <a:pt x="444" y="3646"/>
                  </a:cubicBezTo>
                  <a:lnTo>
                    <a:pt x="4761" y="3646"/>
                  </a:lnTo>
                  <a:cubicBezTo>
                    <a:pt x="5006" y="3646"/>
                    <a:pt x="5205" y="3446"/>
                    <a:pt x="5205" y="3211"/>
                  </a:cubicBezTo>
                  <a:cubicBezTo>
                    <a:pt x="5205" y="2966"/>
                    <a:pt x="5006" y="2766"/>
                    <a:pt x="4761" y="2766"/>
                  </a:cubicBezTo>
                  <a:lnTo>
                    <a:pt x="907" y="2766"/>
                  </a:lnTo>
                  <a:cubicBezTo>
                    <a:pt x="1097" y="1696"/>
                    <a:pt x="2031" y="871"/>
                    <a:pt x="3156" y="871"/>
                  </a:cubicBezTo>
                  <a:cubicBezTo>
                    <a:pt x="4035" y="871"/>
                    <a:pt x="4824" y="1361"/>
                    <a:pt x="5214" y="2150"/>
                  </a:cubicBezTo>
                  <a:cubicBezTo>
                    <a:pt x="5285" y="2305"/>
                    <a:pt x="5439" y="2395"/>
                    <a:pt x="5600" y="2395"/>
                  </a:cubicBezTo>
                  <a:cubicBezTo>
                    <a:pt x="5666" y="2395"/>
                    <a:pt x="5732" y="2380"/>
                    <a:pt x="5795" y="2349"/>
                  </a:cubicBezTo>
                  <a:cubicBezTo>
                    <a:pt x="6012" y="2249"/>
                    <a:pt x="6103" y="1986"/>
                    <a:pt x="5994" y="1769"/>
                  </a:cubicBezTo>
                  <a:cubicBezTo>
                    <a:pt x="5459" y="681"/>
                    <a:pt x="4371" y="0"/>
                    <a:pt x="3156" y="0"/>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2" name="Google Shape;72;p3"/>
            <p:cNvSpPr/>
            <p:nvPr/>
          </p:nvSpPr>
          <p:spPr>
            <a:xfrm>
              <a:off x="2897525" y="2773275"/>
              <a:ext cx="102275" cy="102475"/>
            </a:xfrm>
            <a:custGeom>
              <a:rect b="b" l="l" r="r" t="t"/>
              <a:pathLst>
                <a:path extrusionOk="0" h="4099" w="4091">
                  <a:moveTo>
                    <a:pt x="2041" y="880"/>
                  </a:moveTo>
                  <a:cubicBezTo>
                    <a:pt x="2694" y="880"/>
                    <a:pt x="3220" y="1406"/>
                    <a:pt x="3220" y="2050"/>
                  </a:cubicBezTo>
                  <a:cubicBezTo>
                    <a:pt x="3220" y="2693"/>
                    <a:pt x="2694" y="3219"/>
                    <a:pt x="2041" y="3219"/>
                  </a:cubicBezTo>
                  <a:cubicBezTo>
                    <a:pt x="1397" y="3219"/>
                    <a:pt x="871" y="2693"/>
                    <a:pt x="871" y="2050"/>
                  </a:cubicBezTo>
                  <a:cubicBezTo>
                    <a:pt x="871" y="1406"/>
                    <a:pt x="1397" y="880"/>
                    <a:pt x="2041" y="880"/>
                  </a:cubicBezTo>
                  <a:close/>
                  <a:moveTo>
                    <a:pt x="2041" y="0"/>
                  </a:moveTo>
                  <a:cubicBezTo>
                    <a:pt x="916" y="0"/>
                    <a:pt x="0" y="925"/>
                    <a:pt x="0" y="2050"/>
                  </a:cubicBezTo>
                  <a:cubicBezTo>
                    <a:pt x="0" y="3174"/>
                    <a:pt x="916" y="4099"/>
                    <a:pt x="2041" y="4099"/>
                  </a:cubicBezTo>
                  <a:cubicBezTo>
                    <a:pt x="3174" y="4099"/>
                    <a:pt x="4090" y="3174"/>
                    <a:pt x="4090" y="2050"/>
                  </a:cubicBezTo>
                  <a:cubicBezTo>
                    <a:pt x="4090" y="925"/>
                    <a:pt x="3174" y="0"/>
                    <a:pt x="2041" y="0"/>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 name="Google Shape;73;p3"/>
            <p:cNvSpPr/>
            <p:nvPr/>
          </p:nvSpPr>
          <p:spPr>
            <a:xfrm>
              <a:off x="2877350" y="2853975"/>
              <a:ext cx="151225" cy="91150"/>
            </a:xfrm>
            <a:custGeom>
              <a:rect b="b" l="l" r="r" t="t"/>
              <a:pathLst>
                <a:path extrusionOk="0" h="3646" w="6049">
                  <a:moveTo>
                    <a:pt x="2893" y="0"/>
                  </a:moveTo>
                  <a:cubicBezTo>
                    <a:pt x="1732" y="0"/>
                    <a:pt x="671" y="635"/>
                    <a:pt x="118" y="1651"/>
                  </a:cubicBezTo>
                  <a:cubicBezTo>
                    <a:pt x="0" y="1868"/>
                    <a:pt x="82" y="2131"/>
                    <a:pt x="291" y="2249"/>
                  </a:cubicBezTo>
                  <a:cubicBezTo>
                    <a:pt x="358" y="2283"/>
                    <a:pt x="430" y="2299"/>
                    <a:pt x="500" y="2299"/>
                  </a:cubicBezTo>
                  <a:cubicBezTo>
                    <a:pt x="657" y="2299"/>
                    <a:pt x="808" y="2218"/>
                    <a:pt x="889" y="2068"/>
                  </a:cubicBezTo>
                  <a:cubicBezTo>
                    <a:pt x="1288" y="1333"/>
                    <a:pt x="2059" y="871"/>
                    <a:pt x="2893" y="871"/>
                  </a:cubicBezTo>
                  <a:cubicBezTo>
                    <a:pt x="4017" y="871"/>
                    <a:pt x="4951" y="1687"/>
                    <a:pt x="5142" y="2766"/>
                  </a:cubicBezTo>
                  <a:lnTo>
                    <a:pt x="1152" y="2766"/>
                  </a:lnTo>
                  <a:cubicBezTo>
                    <a:pt x="907" y="2766"/>
                    <a:pt x="717" y="2966"/>
                    <a:pt x="717" y="3211"/>
                  </a:cubicBezTo>
                  <a:cubicBezTo>
                    <a:pt x="717" y="3446"/>
                    <a:pt x="907" y="3646"/>
                    <a:pt x="1152" y="3646"/>
                  </a:cubicBezTo>
                  <a:lnTo>
                    <a:pt x="5613" y="3646"/>
                  </a:lnTo>
                  <a:cubicBezTo>
                    <a:pt x="5849" y="3646"/>
                    <a:pt x="6049" y="3437"/>
                    <a:pt x="6049" y="3201"/>
                  </a:cubicBezTo>
                  <a:cubicBezTo>
                    <a:pt x="6049" y="3183"/>
                    <a:pt x="6049" y="3174"/>
                    <a:pt x="6049" y="3156"/>
                  </a:cubicBezTo>
                  <a:cubicBezTo>
                    <a:pt x="6049" y="1415"/>
                    <a:pt x="4634" y="0"/>
                    <a:pt x="2893" y="0"/>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4" name="Google Shape;74;p3"/>
          <p:cNvGrpSpPr/>
          <p:nvPr/>
        </p:nvGrpSpPr>
        <p:grpSpPr>
          <a:xfrm>
            <a:off x="9731068" y="3048240"/>
            <a:ext cx="960294" cy="880401"/>
            <a:chOff x="7334172" y="2286237"/>
            <a:chExt cx="720238" cy="660317"/>
          </a:xfrm>
        </p:grpSpPr>
        <p:grpSp>
          <p:nvGrpSpPr>
            <p:cNvPr id="75" name="Google Shape;75;p3"/>
            <p:cNvGrpSpPr/>
            <p:nvPr/>
          </p:nvGrpSpPr>
          <p:grpSpPr>
            <a:xfrm>
              <a:off x="7515950" y="2384088"/>
              <a:ext cx="356682" cy="285314"/>
              <a:chOff x="7054764" y="3783839"/>
              <a:chExt cx="230028" cy="184002"/>
            </a:xfrm>
          </p:grpSpPr>
          <p:sp>
            <p:nvSpPr>
              <p:cNvPr id="76" name="Google Shape;76;p3"/>
              <p:cNvSpPr/>
              <p:nvPr/>
            </p:nvSpPr>
            <p:spPr>
              <a:xfrm>
                <a:off x="7054764" y="3841244"/>
                <a:ext cx="69090" cy="69090"/>
              </a:xfrm>
              <a:custGeom>
                <a:rect b="b" l="l" r="r" t="t"/>
                <a:pathLst>
                  <a:path extrusionOk="0" h="674" w="674">
                    <a:moveTo>
                      <a:pt x="337" y="225"/>
                    </a:moveTo>
                    <a:cubicBezTo>
                      <a:pt x="400" y="225"/>
                      <a:pt x="450" y="276"/>
                      <a:pt x="450" y="337"/>
                    </a:cubicBezTo>
                    <a:cubicBezTo>
                      <a:pt x="450" y="399"/>
                      <a:pt x="400" y="450"/>
                      <a:pt x="337" y="450"/>
                    </a:cubicBezTo>
                    <a:cubicBezTo>
                      <a:pt x="276" y="450"/>
                      <a:pt x="226" y="399"/>
                      <a:pt x="226" y="337"/>
                    </a:cubicBezTo>
                    <a:cubicBezTo>
                      <a:pt x="226" y="276"/>
                      <a:pt x="276" y="225"/>
                      <a:pt x="337" y="225"/>
                    </a:cubicBezTo>
                    <a:close/>
                    <a:moveTo>
                      <a:pt x="337" y="1"/>
                    </a:moveTo>
                    <a:cubicBezTo>
                      <a:pt x="152" y="1"/>
                      <a:pt x="1" y="152"/>
                      <a:pt x="1" y="337"/>
                    </a:cubicBezTo>
                    <a:cubicBezTo>
                      <a:pt x="1" y="523"/>
                      <a:pt x="152" y="674"/>
                      <a:pt x="337" y="674"/>
                    </a:cubicBezTo>
                    <a:cubicBezTo>
                      <a:pt x="523" y="674"/>
                      <a:pt x="674" y="523"/>
                      <a:pt x="674" y="337"/>
                    </a:cubicBezTo>
                    <a:cubicBezTo>
                      <a:pt x="674" y="152"/>
                      <a:pt x="523" y="1"/>
                      <a:pt x="337" y="1"/>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 name="Google Shape;77;p3"/>
              <p:cNvSpPr/>
              <p:nvPr/>
            </p:nvSpPr>
            <p:spPr>
              <a:xfrm>
                <a:off x="7135335" y="3898752"/>
                <a:ext cx="69090" cy="69090"/>
              </a:xfrm>
              <a:custGeom>
                <a:rect b="b" l="l" r="r" t="t"/>
                <a:pathLst>
                  <a:path extrusionOk="0" h="674" w="674">
                    <a:moveTo>
                      <a:pt x="337" y="226"/>
                    </a:moveTo>
                    <a:cubicBezTo>
                      <a:pt x="398" y="226"/>
                      <a:pt x="448" y="275"/>
                      <a:pt x="448" y="337"/>
                    </a:cubicBezTo>
                    <a:cubicBezTo>
                      <a:pt x="448" y="400"/>
                      <a:pt x="398" y="449"/>
                      <a:pt x="337" y="449"/>
                    </a:cubicBezTo>
                    <a:cubicBezTo>
                      <a:pt x="274" y="449"/>
                      <a:pt x="224" y="400"/>
                      <a:pt x="224" y="337"/>
                    </a:cubicBezTo>
                    <a:cubicBezTo>
                      <a:pt x="224" y="275"/>
                      <a:pt x="274" y="226"/>
                      <a:pt x="337" y="226"/>
                    </a:cubicBezTo>
                    <a:close/>
                    <a:moveTo>
                      <a:pt x="337" y="0"/>
                    </a:moveTo>
                    <a:cubicBezTo>
                      <a:pt x="151" y="0"/>
                      <a:pt x="0" y="151"/>
                      <a:pt x="0" y="337"/>
                    </a:cubicBezTo>
                    <a:cubicBezTo>
                      <a:pt x="0" y="522"/>
                      <a:pt x="151" y="673"/>
                      <a:pt x="337" y="673"/>
                    </a:cubicBezTo>
                    <a:cubicBezTo>
                      <a:pt x="523" y="673"/>
                      <a:pt x="673" y="522"/>
                      <a:pt x="673" y="337"/>
                    </a:cubicBezTo>
                    <a:cubicBezTo>
                      <a:pt x="673" y="151"/>
                      <a:pt x="523" y="0"/>
                      <a:pt x="337" y="0"/>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 name="Google Shape;78;p3"/>
              <p:cNvSpPr/>
              <p:nvPr/>
            </p:nvSpPr>
            <p:spPr>
              <a:xfrm>
                <a:off x="7215702" y="3783839"/>
                <a:ext cx="69090" cy="69090"/>
              </a:xfrm>
              <a:custGeom>
                <a:rect b="b" l="l" r="r" t="t"/>
                <a:pathLst>
                  <a:path extrusionOk="0" h="674" w="674">
                    <a:moveTo>
                      <a:pt x="337" y="224"/>
                    </a:moveTo>
                    <a:cubicBezTo>
                      <a:pt x="400" y="224"/>
                      <a:pt x="450" y="276"/>
                      <a:pt x="450" y="337"/>
                    </a:cubicBezTo>
                    <a:cubicBezTo>
                      <a:pt x="450" y="398"/>
                      <a:pt x="400" y="448"/>
                      <a:pt x="337" y="448"/>
                    </a:cubicBezTo>
                    <a:cubicBezTo>
                      <a:pt x="276" y="448"/>
                      <a:pt x="226" y="398"/>
                      <a:pt x="226" y="337"/>
                    </a:cubicBezTo>
                    <a:cubicBezTo>
                      <a:pt x="226" y="276"/>
                      <a:pt x="276" y="224"/>
                      <a:pt x="337" y="224"/>
                    </a:cubicBezTo>
                    <a:close/>
                    <a:moveTo>
                      <a:pt x="337" y="1"/>
                    </a:moveTo>
                    <a:cubicBezTo>
                      <a:pt x="151" y="1"/>
                      <a:pt x="0" y="151"/>
                      <a:pt x="0" y="337"/>
                    </a:cubicBezTo>
                    <a:cubicBezTo>
                      <a:pt x="0" y="523"/>
                      <a:pt x="151" y="674"/>
                      <a:pt x="337" y="674"/>
                    </a:cubicBezTo>
                    <a:cubicBezTo>
                      <a:pt x="523" y="674"/>
                      <a:pt x="673" y="523"/>
                      <a:pt x="673" y="337"/>
                    </a:cubicBezTo>
                    <a:cubicBezTo>
                      <a:pt x="673" y="151"/>
                      <a:pt x="523" y="1"/>
                      <a:pt x="337" y="1"/>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 name="Google Shape;79;p3"/>
              <p:cNvSpPr/>
              <p:nvPr/>
            </p:nvSpPr>
            <p:spPr>
              <a:xfrm>
                <a:off x="7095050" y="3877635"/>
                <a:ext cx="69090" cy="53919"/>
              </a:xfrm>
              <a:custGeom>
                <a:rect b="b" l="l" r="r" t="t"/>
                <a:pathLst>
                  <a:path extrusionOk="0" h="526" w="674">
                    <a:moveTo>
                      <a:pt x="127" y="1"/>
                    </a:moveTo>
                    <a:cubicBezTo>
                      <a:pt x="92" y="1"/>
                      <a:pt x="57" y="17"/>
                      <a:pt x="35" y="47"/>
                    </a:cubicBezTo>
                    <a:cubicBezTo>
                      <a:pt x="1" y="98"/>
                      <a:pt x="12" y="168"/>
                      <a:pt x="62" y="204"/>
                    </a:cubicBezTo>
                    <a:lnTo>
                      <a:pt x="481" y="504"/>
                    </a:lnTo>
                    <a:cubicBezTo>
                      <a:pt x="501" y="518"/>
                      <a:pt x="524" y="526"/>
                      <a:pt x="546" y="526"/>
                    </a:cubicBezTo>
                    <a:cubicBezTo>
                      <a:pt x="582" y="526"/>
                      <a:pt x="615" y="509"/>
                      <a:pt x="639" y="478"/>
                    </a:cubicBezTo>
                    <a:cubicBezTo>
                      <a:pt x="674" y="428"/>
                      <a:pt x="662" y="359"/>
                      <a:pt x="612" y="322"/>
                    </a:cubicBezTo>
                    <a:lnTo>
                      <a:pt x="193" y="22"/>
                    </a:lnTo>
                    <a:cubicBezTo>
                      <a:pt x="173" y="8"/>
                      <a:pt x="150" y="1"/>
                      <a:pt x="127" y="1"/>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 name="Google Shape;80;p3"/>
              <p:cNvSpPr/>
              <p:nvPr/>
            </p:nvSpPr>
            <p:spPr>
              <a:xfrm>
                <a:off x="7169983" y="3825663"/>
                <a:ext cx="80161" cy="100355"/>
              </a:xfrm>
              <a:custGeom>
                <a:rect b="b" l="l" r="r" t="t"/>
                <a:pathLst>
                  <a:path extrusionOk="0" h="979" w="782">
                    <a:moveTo>
                      <a:pt x="655" y="0"/>
                    </a:moveTo>
                    <a:cubicBezTo>
                      <a:pt x="620" y="0"/>
                      <a:pt x="585" y="17"/>
                      <a:pt x="562" y="48"/>
                    </a:cubicBezTo>
                    <a:lnTo>
                      <a:pt x="35" y="803"/>
                    </a:lnTo>
                    <a:cubicBezTo>
                      <a:pt x="1" y="852"/>
                      <a:pt x="12" y="922"/>
                      <a:pt x="64" y="958"/>
                    </a:cubicBezTo>
                    <a:cubicBezTo>
                      <a:pt x="83" y="972"/>
                      <a:pt x="105" y="978"/>
                      <a:pt x="128" y="978"/>
                    </a:cubicBezTo>
                    <a:cubicBezTo>
                      <a:pt x="163" y="978"/>
                      <a:pt x="198" y="962"/>
                      <a:pt x="219" y="930"/>
                    </a:cubicBezTo>
                    <a:lnTo>
                      <a:pt x="746" y="178"/>
                    </a:lnTo>
                    <a:cubicBezTo>
                      <a:pt x="781" y="126"/>
                      <a:pt x="770" y="57"/>
                      <a:pt x="718" y="20"/>
                    </a:cubicBezTo>
                    <a:cubicBezTo>
                      <a:pt x="699" y="7"/>
                      <a:pt x="677" y="0"/>
                      <a:pt x="655" y="0"/>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81" name="Google Shape;81;p3"/>
            <p:cNvGrpSpPr/>
            <p:nvPr/>
          </p:nvGrpSpPr>
          <p:grpSpPr>
            <a:xfrm>
              <a:off x="7334172" y="2286237"/>
              <a:ext cx="720238" cy="660317"/>
              <a:chOff x="7008943" y="818158"/>
              <a:chExt cx="275848" cy="252888"/>
            </a:xfrm>
          </p:grpSpPr>
          <p:sp>
            <p:nvSpPr>
              <p:cNvPr id="82" name="Google Shape;82;p3"/>
              <p:cNvSpPr/>
              <p:nvPr/>
            </p:nvSpPr>
            <p:spPr>
              <a:xfrm>
                <a:off x="7099663" y="1013438"/>
                <a:ext cx="94409" cy="57609"/>
              </a:xfrm>
              <a:custGeom>
                <a:rect b="b" l="l" r="r" t="t"/>
                <a:pathLst>
                  <a:path extrusionOk="0" h="562" w="921">
                    <a:moveTo>
                      <a:pt x="460" y="1"/>
                    </a:moveTo>
                    <a:cubicBezTo>
                      <a:pt x="432" y="1"/>
                      <a:pt x="403" y="12"/>
                      <a:pt x="382" y="34"/>
                    </a:cubicBezTo>
                    <a:lnTo>
                      <a:pt x="45" y="371"/>
                    </a:lnTo>
                    <a:cubicBezTo>
                      <a:pt x="0" y="414"/>
                      <a:pt x="0" y="485"/>
                      <a:pt x="45" y="528"/>
                    </a:cubicBezTo>
                    <a:cubicBezTo>
                      <a:pt x="67" y="551"/>
                      <a:pt x="95" y="562"/>
                      <a:pt x="124" y="562"/>
                    </a:cubicBezTo>
                    <a:cubicBezTo>
                      <a:pt x="152" y="562"/>
                      <a:pt x="181" y="551"/>
                      <a:pt x="203" y="528"/>
                    </a:cubicBezTo>
                    <a:lnTo>
                      <a:pt x="459" y="271"/>
                    </a:lnTo>
                    <a:lnTo>
                      <a:pt x="718" y="528"/>
                    </a:lnTo>
                    <a:cubicBezTo>
                      <a:pt x="740" y="552"/>
                      <a:pt x="768" y="561"/>
                      <a:pt x="796" y="561"/>
                    </a:cubicBezTo>
                    <a:cubicBezTo>
                      <a:pt x="826" y="561"/>
                      <a:pt x="854" y="552"/>
                      <a:pt x="875" y="528"/>
                    </a:cubicBezTo>
                    <a:cubicBezTo>
                      <a:pt x="920" y="485"/>
                      <a:pt x="920" y="414"/>
                      <a:pt x="875" y="371"/>
                    </a:cubicBezTo>
                    <a:lnTo>
                      <a:pt x="539" y="34"/>
                    </a:lnTo>
                    <a:cubicBezTo>
                      <a:pt x="517" y="12"/>
                      <a:pt x="489" y="1"/>
                      <a:pt x="460" y="1"/>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 name="Google Shape;83;p3"/>
              <p:cNvSpPr/>
              <p:nvPr/>
            </p:nvSpPr>
            <p:spPr>
              <a:xfrm>
                <a:off x="7135335" y="978995"/>
                <a:ext cx="23064" cy="57609"/>
              </a:xfrm>
              <a:custGeom>
                <a:rect b="b" l="l" r="r" t="t"/>
                <a:pathLst>
                  <a:path extrusionOk="0" h="562" w="225">
                    <a:moveTo>
                      <a:pt x="111" y="1"/>
                    </a:moveTo>
                    <a:cubicBezTo>
                      <a:pt x="50" y="1"/>
                      <a:pt x="0" y="51"/>
                      <a:pt x="0" y="113"/>
                    </a:cubicBezTo>
                    <a:lnTo>
                      <a:pt x="0" y="448"/>
                    </a:lnTo>
                    <a:cubicBezTo>
                      <a:pt x="0" y="511"/>
                      <a:pt x="50" y="561"/>
                      <a:pt x="111" y="561"/>
                    </a:cubicBezTo>
                    <a:cubicBezTo>
                      <a:pt x="174" y="561"/>
                      <a:pt x="224" y="511"/>
                      <a:pt x="224" y="448"/>
                    </a:cubicBezTo>
                    <a:lnTo>
                      <a:pt x="224" y="113"/>
                    </a:lnTo>
                    <a:cubicBezTo>
                      <a:pt x="224" y="51"/>
                      <a:pt x="174" y="1"/>
                      <a:pt x="111" y="1"/>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 name="Google Shape;84;p3"/>
              <p:cNvSpPr/>
              <p:nvPr/>
            </p:nvSpPr>
            <p:spPr>
              <a:xfrm>
                <a:off x="7008943" y="818158"/>
                <a:ext cx="275848" cy="22962"/>
              </a:xfrm>
              <a:custGeom>
                <a:rect b="b" l="l" r="r" t="t"/>
                <a:pathLst>
                  <a:path extrusionOk="0" h="224" w="2691">
                    <a:moveTo>
                      <a:pt x="111" y="0"/>
                    </a:moveTo>
                    <a:cubicBezTo>
                      <a:pt x="50" y="0"/>
                      <a:pt x="0" y="50"/>
                      <a:pt x="0" y="111"/>
                    </a:cubicBezTo>
                    <a:cubicBezTo>
                      <a:pt x="0" y="174"/>
                      <a:pt x="50" y="224"/>
                      <a:pt x="111" y="224"/>
                    </a:cubicBezTo>
                    <a:lnTo>
                      <a:pt x="2579" y="224"/>
                    </a:lnTo>
                    <a:cubicBezTo>
                      <a:pt x="2641" y="224"/>
                      <a:pt x="2690" y="174"/>
                      <a:pt x="2690" y="111"/>
                    </a:cubicBezTo>
                    <a:cubicBezTo>
                      <a:pt x="2690" y="50"/>
                      <a:pt x="2641" y="0"/>
                      <a:pt x="2579" y="0"/>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 name="Google Shape;85;p3"/>
              <p:cNvSpPr/>
              <p:nvPr/>
            </p:nvSpPr>
            <p:spPr>
              <a:xfrm>
                <a:off x="7031802" y="818158"/>
                <a:ext cx="230027" cy="183898"/>
              </a:xfrm>
              <a:custGeom>
                <a:rect b="b" l="l" r="r" t="t"/>
                <a:pathLst>
                  <a:path extrusionOk="0" h="1794" w="2244">
                    <a:moveTo>
                      <a:pt x="114" y="0"/>
                    </a:moveTo>
                    <a:cubicBezTo>
                      <a:pt x="51" y="0"/>
                      <a:pt x="1" y="50"/>
                      <a:pt x="1" y="111"/>
                    </a:cubicBezTo>
                    <a:lnTo>
                      <a:pt x="1" y="1457"/>
                    </a:lnTo>
                    <a:cubicBezTo>
                      <a:pt x="1" y="1643"/>
                      <a:pt x="152" y="1794"/>
                      <a:pt x="337" y="1794"/>
                    </a:cubicBezTo>
                    <a:lnTo>
                      <a:pt x="1907" y="1794"/>
                    </a:lnTo>
                    <a:cubicBezTo>
                      <a:pt x="2093" y="1794"/>
                      <a:pt x="2244" y="1643"/>
                      <a:pt x="2244" y="1457"/>
                    </a:cubicBezTo>
                    <a:lnTo>
                      <a:pt x="2244" y="111"/>
                    </a:lnTo>
                    <a:cubicBezTo>
                      <a:pt x="2244" y="50"/>
                      <a:pt x="2194" y="0"/>
                      <a:pt x="2131" y="0"/>
                    </a:cubicBezTo>
                    <a:cubicBezTo>
                      <a:pt x="2070" y="0"/>
                      <a:pt x="2020" y="50"/>
                      <a:pt x="2020" y="111"/>
                    </a:cubicBezTo>
                    <a:lnTo>
                      <a:pt x="2020" y="1457"/>
                    </a:lnTo>
                    <a:cubicBezTo>
                      <a:pt x="2020" y="1520"/>
                      <a:pt x="1968" y="1570"/>
                      <a:pt x="1907" y="1570"/>
                    </a:cubicBezTo>
                    <a:lnTo>
                      <a:pt x="337" y="1570"/>
                    </a:lnTo>
                    <a:cubicBezTo>
                      <a:pt x="276" y="1570"/>
                      <a:pt x="225" y="1520"/>
                      <a:pt x="225" y="1457"/>
                    </a:cubicBezTo>
                    <a:lnTo>
                      <a:pt x="225" y="111"/>
                    </a:lnTo>
                    <a:cubicBezTo>
                      <a:pt x="225" y="50"/>
                      <a:pt x="175" y="0"/>
                      <a:pt x="114" y="0"/>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Tree>
  </p:cSld>
  <p:clrMapOvr>
    <a:masterClrMapping/>
  </p:clrMapOvr>
  <p:extLst>
    <p:ext uri="{DCECCB84-F9BA-43D5-87BE-67443E8EF086}">
      <p15:sldGuideLst>
        <p15:guide id="1" orient="horz" pos="864">
          <p15:clr>
            <a:srgbClr val="FA7B17"/>
          </p15:clr>
        </p15:guide>
        <p15:guide id="2" orient="horz" pos="510">
          <p15:clr>
            <a:srgbClr val="FA7B17"/>
          </p15:clr>
        </p15:guide>
        <p15:guide id="3" pos="239">
          <p15:clr>
            <a:srgbClr val="FA7B17"/>
          </p15:clr>
        </p15:guide>
        <p15:guide id="4" pos="7450">
          <p15:clr>
            <a:srgbClr val="FA7B17"/>
          </p15:clr>
        </p15:guide>
        <p15:guide id="5" orient="horz" pos="4082">
          <p15:clr>
            <a:srgbClr val="FA7B17"/>
          </p15:clr>
        </p15:guide>
        <p15:guide id="6" orient="horz" pos="1910">
          <p15:clr>
            <a:srgbClr val="FA7B17"/>
          </p15:clr>
        </p15:guide>
        <p15:guide id="7" orient="horz" pos="2508">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407" name="Shape 407"/>
        <p:cNvGrpSpPr/>
        <p:nvPr/>
      </p:nvGrpSpPr>
      <p:grpSpPr>
        <a:xfrm>
          <a:off x="0" y="0"/>
          <a:ext cx="0" cy="0"/>
          <a:chOff x="0" y="0"/>
          <a:chExt cx="0" cy="0"/>
        </a:xfrm>
      </p:grpSpPr>
      <p:sp>
        <p:nvSpPr>
          <p:cNvPr id="408" name="Google Shape;408;p21"/>
          <p:cNvSpPr txBox="1"/>
          <p:nvPr>
            <p:ph type="ctrTitle"/>
          </p:nvPr>
        </p:nvSpPr>
        <p:spPr>
          <a:xfrm>
            <a:off x="415611" y="992767"/>
            <a:ext cx="11360700" cy="2736900"/>
          </a:xfrm>
          <a:prstGeom prst="rect">
            <a:avLst/>
          </a:prstGeom>
        </p:spPr>
        <p:txBody>
          <a:bodyPr anchorCtr="0" anchor="b" bIns="121900" lIns="121900" spcFirstLastPara="1" rIns="121900" wrap="square" tIns="121900">
            <a:normAutofit/>
          </a:bodyPr>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409" name="Google Shape;409;p21"/>
          <p:cNvSpPr txBox="1"/>
          <p:nvPr>
            <p:ph idx="1" type="subTitle"/>
          </p:nvPr>
        </p:nvSpPr>
        <p:spPr>
          <a:xfrm>
            <a:off x="415600" y="3778833"/>
            <a:ext cx="11360700" cy="10569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410" name="Google Shape;410;p2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1" name="Shape 411"/>
        <p:cNvGrpSpPr/>
        <p:nvPr/>
      </p:nvGrpSpPr>
      <p:grpSpPr>
        <a:xfrm>
          <a:off x="0" y="0"/>
          <a:ext cx="0" cy="0"/>
          <a:chOff x="0" y="0"/>
          <a:chExt cx="0" cy="0"/>
        </a:xfrm>
      </p:grpSpPr>
      <p:sp>
        <p:nvSpPr>
          <p:cNvPr id="412" name="Google Shape;412;p22"/>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13" name="Google Shape;413;p22"/>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rtl="0">
              <a:spcBef>
                <a:spcPts val="0"/>
              </a:spcBef>
              <a:spcAft>
                <a:spcPts val="0"/>
              </a:spcAft>
              <a:buSzPts val="2400"/>
              <a:buChar char="●"/>
              <a:defRPr/>
            </a:lvl1pPr>
            <a:lvl2pPr indent="-349250" lvl="1" marL="914400" rtl="0">
              <a:spcBef>
                <a:spcPts val="0"/>
              </a:spcBef>
              <a:spcAft>
                <a:spcPts val="0"/>
              </a:spcAft>
              <a:buSzPts val="1900"/>
              <a:buChar char="○"/>
              <a:defRPr/>
            </a:lvl2pPr>
            <a:lvl3pPr indent="-349250" lvl="2" marL="1371600" rtl="0">
              <a:spcBef>
                <a:spcPts val="0"/>
              </a:spcBef>
              <a:spcAft>
                <a:spcPts val="0"/>
              </a:spcAft>
              <a:buSzPts val="1900"/>
              <a:buChar char="■"/>
              <a:defRPr/>
            </a:lvl3pPr>
            <a:lvl4pPr indent="-349250" lvl="3" marL="1828800" rtl="0">
              <a:spcBef>
                <a:spcPts val="0"/>
              </a:spcBef>
              <a:spcAft>
                <a:spcPts val="0"/>
              </a:spcAft>
              <a:buSzPts val="1900"/>
              <a:buChar char="●"/>
              <a:defRPr/>
            </a:lvl4pPr>
            <a:lvl5pPr indent="-349250" lvl="4" marL="2286000" rtl="0">
              <a:spcBef>
                <a:spcPts val="0"/>
              </a:spcBef>
              <a:spcAft>
                <a:spcPts val="0"/>
              </a:spcAft>
              <a:buSzPts val="1900"/>
              <a:buChar char="○"/>
              <a:defRPr/>
            </a:lvl5pPr>
            <a:lvl6pPr indent="-349250" lvl="5" marL="2743200" rtl="0">
              <a:spcBef>
                <a:spcPts val="0"/>
              </a:spcBef>
              <a:spcAft>
                <a:spcPts val="0"/>
              </a:spcAft>
              <a:buSzPts val="1900"/>
              <a:buChar char="■"/>
              <a:defRPr/>
            </a:lvl6pPr>
            <a:lvl7pPr indent="-349250" lvl="6" marL="3200400" rtl="0">
              <a:spcBef>
                <a:spcPts val="0"/>
              </a:spcBef>
              <a:spcAft>
                <a:spcPts val="0"/>
              </a:spcAft>
              <a:buSzPts val="1900"/>
              <a:buChar char="●"/>
              <a:defRPr/>
            </a:lvl7pPr>
            <a:lvl8pPr indent="-349250" lvl="7" marL="3657600" rtl="0">
              <a:spcBef>
                <a:spcPts val="0"/>
              </a:spcBef>
              <a:spcAft>
                <a:spcPts val="0"/>
              </a:spcAft>
              <a:buSzPts val="1900"/>
              <a:buChar char="○"/>
              <a:defRPr/>
            </a:lvl8pPr>
            <a:lvl9pPr indent="-349250" lvl="8" marL="4114800" rtl="0">
              <a:spcBef>
                <a:spcPts val="0"/>
              </a:spcBef>
              <a:spcAft>
                <a:spcPts val="0"/>
              </a:spcAft>
              <a:buSzPts val="1900"/>
              <a:buChar char="■"/>
              <a:defRPr/>
            </a:lvl9pPr>
          </a:lstStyle>
          <a:p/>
        </p:txBody>
      </p:sp>
      <p:sp>
        <p:nvSpPr>
          <p:cNvPr id="414" name="Google Shape;414;p2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415" name="Shape 415"/>
        <p:cNvGrpSpPr/>
        <p:nvPr/>
      </p:nvGrpSpPr>
      <p:grpSpPr>
        <a:xfrm>
          <a:off x="0" y="0"/>
          <a:ext cx="0" cy="0"/>
          <a:chOff x="0" y="0"/>
          <a:chExt cx="0" cy="0"/>
        </a:xfrm>
      </p:grpSpPr>
      <p:sp>
        <p:nvSpPr>
          <p:cNvPr id="416" name="Google Shape;416;p23"/>
          <p:cNvSpPr txBox="1"/>
          <p:nvPr>
            <p:ph type="ctrTitle"/>
          </p:nvPr>
        </p:nvSpPr>
        <p:spPr>
          <a:xfrm>
            <a:off x="415611" y="992767"/>
            <a:ext cx="11360700" cy="2736900"/>
          </a:xfrm>
          <a:prstGeom prst="rect">
            <a:avLst/>
          </a:prstGeom>
        </p:spPr>
        <p:txBody>
          <a:bodyPr anchorCtr="0" anchor="b" bIns="121900" lIns="121900" spcFirstLastPara="1" rIns="121900" wrap="square" tIns="121900">
            <a:normAutofit/>
          </a:bodyPr>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417" name="Google Shape;417;p23"/>
          <p:cNvSpPr txBox="1"/>
          <p:nvPr>
            <p:ph idx="1" type="subTitle"/>
          </p:nvPr>
        </p:nvSpPr>
        <p:spPr>
          <a:xfrm>
            <a:off x="415600" y="3778833"/>
            <a:ext cx="11360700" cy="10569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418" name="Google Shape;418;p2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acia">
  <p:cSld name="TITLE_1">
    <p:spTree>
      <p:nvGrpSpPr>
        <p:cNvPr id="86" name="Shape 86"/>
        <p:cNvGrpSpPr/>
        <p:nvPr/>
      </p:nvGrpSpPr>
      <p:grpSpPr>
        <a:xfrm>
          <a:off x="0" y="0"/>
          <a:ext cx="0" cy="0"/>
          <a:chOff x="0" y="0"/>
          <a:chExt cx="0" cy="0"/>
        </a:xfrm>
      </p:grpSpPr>
      <p:sp>
        <p:nvSpPr>
          <p:cNvPr id="87" name="Google Shape;87;p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pic>
        <p:nvPicPr>
          <p:cNvPr id="88" name="Google Shape;88;p4"/>
          <p:cNvPicPr preferRelativeResize="0"/>
          <p:nvPr/>
        </p:nvPicPr>
        <p:blipFill>
          <a:blip r:embed="rId2">
            <a:alphaModFix/>
          </a:blip>
          <a:stretch>
            <a:fillRect/>
          </a:stretch>
        </p:blipFill>
        <p:spPr>
          <a:xfrm>
            <a:off x="10219567" y="6007550"/>
            <a:ext cx="1607368" cy="444249"/>
          </a:xfrm>
          <a:prstGeom prst="rect">
            <a:avLst/>
          </a:prstGeom>
          <a:noFill/>
          <a:ln>
            <a:noFill/>
          </a:ln>
        </p:spPr>
      </p:pic>
      <p:sp>
        <p:nvSpPr>
          <p:cNvPr id="89" name="Google Shape;89;p4"/>
          <p:cNvSpPr txBox="1"/>
          <p:nvPr/>
        </p:nvSpPr>
        <p:spPr>
          <a:xfrm>
            <a:off x="7977833" y="504500"/>
            <a:ext cx="3159900" cy="492600"/>
          </a:xfrm>
          <a:prstGeom prst="rect">
            <a:avLst/>
          </a:prstGeom>
          <a:noFill/>
          <a:ln>
            <a:noFill/>
          </a:ln>
        </p:spPr>
        <p:txBody>
          <a:bodyPr anchorCtr="0" anchor="t" bIns="121900" lIns="121900" spcFirstLastPara="1" rIns="121900" wrap="square" tIns="121900">
            <a:spAutoFit/>
          </a:bodyPr>
          <a:lstStyle/>
          <a:p>
            <a:pPr indent="0" lvl="0" marL="0" marR="0" rtl="0" algn="r">
              <a:lnSpc>
                <a:spcPct val="100000"/>
              </a:lnSpc>
              <a:spcBef>
                <a:spcPts val="0"/>
              </a:spcBef>
              <a:spcAft>
                <a:spcPts val="0"/>
              </a:spcAft>
              <a:buClr>
                <a:srgbClr val="000000"/>
              </a:buClr>
              <a:buSzPts val="1900"/>
              <a:buFont typeface="Arial"/>
              <a:buNone/>
            </a:pPr>
            <a:r>
              <a:rPr i="1" lang="es-419" sz="1600">
                <a:solidFill>
                  <a:srgbClr val="CC00CC"/>
                </a:solidFill>
                <a:latin typeface="Sora SemiBold"/>
                <a:ea typeface="Sora SemiBold"/>
                <a:cs typeface="Sora SemiBold"/>
                <a:sym typeface="Sora SemiBold"/>
              </a:rPr>
              <a:t>Ciencia de Datos y AI</a:t>
            </a:r>
            <a:endParaRPr b="0" i="1" sz="1600" u="none" cap="none" strike="noStrike">
              <a:solidFill>
                <a:srgbClr val="CC00CC"/>
              </a:solidFill>
              <a:latin typeface="Sora SemiBold"/>
              <a:ea typeface="Sora SemiBold"/>
              <a:cs typeface="Sora SemiBold"/>
              <a:sym typeface="Sora SemiBold"/>
            </a:endParaRPr>
          </a:p>
        </p:txBody>
      </p:sp>
      <p:grpSp>
        <p:nvGrpSpPr>
          <p:cNvPr id="90" name="Google Shape;90;p4"/>
          <p:cNvGrpSpPr/>
          <p:nvPr/>
        </p:nvGrpSpPr>
        <p:grpSpPr>
          <a:xfrm>
            <a:off x="11310083" y="442908"/>
            <a:ext cx="570268" cy="615608"/>
            <a:chOff x="3398625" y="2806025"/>
            <a:chExt cx="521650" cy="563125"/>
          </a:xfrm>
        </p:grpSpPr>
        <p:sp>
          <p:nvSpPr>
            <p:cNvPr id="91" name="Google Shape;91;p4"/>
            <p:cNvSpPr/>
            <p:nvPr/>
          </p:nvSpPr>
          <p:spPr>
            <a:xfrm>
              <a:off x="3496525" y="2962800"/>
              <a:ext cx="105575" cy="150650"/>
            </a:xfrm>
            <a:custGeom>
              <a:rect b="b" l="l" r="r" t="t"/>
              <a:pathLst>
                <a:path extrusionOk="0" h="6026" w="4223">
                  <a:moveTo>
                    <a:pt x="3114" y="1"/>
                  </a:moveTo>
                  <a:cubicBezTo>
                    <a:pt x="2857" y="1"/>
                    <a:pt x="2600" y="98"/>
                    <a:pt x="2406" y="292"/>
                  </a:cubicBezTo>
                  <a:lnTo>
                    <a:pt x="400" y="2309"/>
                  </a:lnTo>
                  <a:cubicBezTo>
                    <a:pt x="1" y="2697"/>
                    <a:pt x="1" y="3327"/>
                    <a:pt x="400" y="3726"/>
                  </a:cubicBezTo>
                  <a:lnTo>
                    <a:pt x="2406" y="5732"/>
                  </a:lnTo>
                  <a:cubicBezTo>
                    <a:pt x="2605" y="5931"/>
                    <a:pt x="2857" y="6026"/>
                    <a:pt x="3120" y="6026"/>
                  </a:cubicBezTo>
                  <a:cubicBezTo>
                    <a:pt x="3372" y="6026"/>
                    <a:pt x="3634" y="5931"/>
                    <a:pt x="3823" y="5732"/>
                  </a:cubicBezTo>
                  <a:cubicBezTo>
                    <a:pt x="4222" y="5343"/>
                    <a:pt x="4222" y="4703"/>
                    <a:pt x="3823" y="4314"/>
                  </a:cubicBezTo>
                  <a:lnTo>
                    <a:pt x="2532" y="3012"/>
                  </a:lnTo>
                  <a:lnTo>
                    <a:pt x="3823" y="1710"/>
                  </a:lnTo>
                  <a:cubicBezTo>
                    <a:pt x="4222" y="1321"/>
                    <a:pt x="4222" y="681"/>
                    <a:pt x="3823" y="292"/>
                  </a:cubicBezTo>
                  <a:cubicBezTo>
                    <a:pt x="3629" y="98"/>
                    <a:pt x="3372" y="1"/>
                    <a:pt x="3114" y="1"/>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 name="Google Shape;92;p4"/>
            <p:cNvSpPr/>
            <p:nvPr/>
          </p:nvSpPr>
          <p:spPr>
            <a:xfrm>
              <a:off x="3647225" y="2962800"/>
              <a:ext cx="105550" cy="150650"/>
            </a:xfrm>
            <a:custGeom>
              <a:rect b="b" l="l" r="r" t="t"/>
              <a:pathLst>
                <a:path extrusionOk="0" h="6026" w="4222">
                  <a:moveTo>
                    <a:pt x="1108" y="1"/>
                  </a:moveTo>
                  <a:cubicBezTo>
                    <a:pt x="851" y="1"/>
                    <a:pt x="594" y="98"/>
                    <a:pt x="399" y="292"/>
                  </a:cubicBezTo>
                  <a:cubicBezTo>
                    <a:pt x="0" y="681"/>
                    <a:pt x="0" y="1321"/>
                    <a:pt x="399" y="1710"/>
                  </a:cubicBezTo>
                  <a:lnTo>
                    <a:pt x="1702" y="3012"/>
                  </a:lnTo>
                  <a:lnTo>
                    <a:pt x="399" y="4314"/>
                  </a:lnTo>
                  <a:cubicBezTo>
                    <a:pt x="0" y="4703"/>
                    <a:pt x="0" y="5343"/>
                    <a:pt x="399" y="5732"/>
                  </a:cubicBezTo>
                  <a:cubicBezTo>
                    <a:pt x="589" y="5931"/>
                    <a:pt x="851" y="6026"/>
                    <a:pt x="1103" y="6026"/>
                  </a:cubicBezTo>
                  <a:cubicBezTo>
                    <a:pt x="1366" y="6026"/>
                    <a:pt x="1618" y="5931"/>
                    <a:pt x="1817" y="5732"/>
                  </a:cubicBezTo>
                  <a:lnTo>
                    <a:pt x="3833" y="3726"/>
                  </a:lnTo>
                  <a:cubicBezTo>
                    <a:pt x="4222" y="3327"/>
                    <a:pt x="4222" y="2697"/>
                    <a:pt x="3833" y="2309"/>
                  </a:cubicBezTo>
                  <a:lnTo>
                    <a:pt x="1817" y="292"/>
                  </a:lnTo>
                  <a:cubicBezTo>
                    <a:pt x="1623" y="98"/>
                    <a:pt x="1366" y="1"/>
                    <a:pt x="1108" y="1"/>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 name="Google Shape;93;p4"/>
            <p:cNvSpPr/>
            <p:nvPr/>
          </p:nvSpPr>
          <p:spPr>
            <a:xfrm>
              <a:off x="3398625" y="2806025"/>
              <a:ext cx="521650" cy="563125"/>
            </a:xfrm>
            <a:custGeom>
              <a:rect b="b" l="l" r="r" t="t"/>
              <a:pathLst>
                <a:path extrusionOk="0" h="22525" w="20866">
                  <a:moveTo>
                    <a:pt x="9041" y="2017"/>
                  </a:moveTo>
                  <a:cubicBezTo>
                    <a:pt x="12916" y="2017"/>
                    <a:pt x="16077" y="5167"/>
                    <a:pt x="16077" y="9052"/>
                  </a:cubicBezTo>
                  <a:cubicBezTo>
                    <a:pt x="16077" y="12927"/>
                    <a:pt x="12916" y="16088"/>
                    <a:pt x="9041" y="16088"/>
                  </a:cubicBezTo>
                  <a:cubicBezTo>
                    <a:pt x="5167" y="16088"/>
                    <a:pt x="2006" y="12927"/>
                    <a:pt x="2006" y="9052"/>
                  </a:cubicBezTo>
                  <a:cubicBezTo>
                    <a:pt x="2006" y="5167"/>
                    <a:pt x="5167" y="2017"/>
                    <a:pt x="9041" y="2017"/>
                  </a:cubicBezTo>
                  <a:close/>
                  <a:moveTo>
                    <a:pt x="15468" y="15405"/>
                  </a:moveTo>
                  <a:lnTo>
                    <a:pt x="18177" y="18335"/>
                  </a:lnTo>
                  <a:lnTo>
                    <a:pt x="18524" y="18776"/>
                  </a:lnTo>
                  <a:cubicBezTo>
                    <a:pt x="18734" y="19038"/>
                    <a:pt x="18828" y="19343"/>
                    <a:pt x="18807" y="19647"/>
                  </a:cubicBezTo>
                  <a:cubicBezTo>
                    <a:pt x="18786" y="19931"/>
                    <a:pt x="18671" y="20162"/>
                    <a:pt x="18471" y="20319"/>
                  </a:cubicBezTo>
                  <a:cubicBezTo>
                    <a:pt x="18307" y="20452"/>
                    <a:pt x="18106" y="20515"/>
                    <a:pt x="17898" y="20515"/>
                  </a:cubicBezTo>
                  <a:cubicBezTo>
                    <a:pt x="17560" y="20515"/>
                    <a:pt x="17202" y="20348"/>
                    <a:pt x="16949" y="20036"/>
                  </a:cubicBezTo>
                  <a:lnTo>
                    <a:pt x="16739" y="19773"/>
                  </a:lnTo>
                  <a:lnTo>
                    <a:pt x="13903" y="16665"/>
                  </a:lnTo>
                  <a:cubicBezTo>
                    <a:pt x="14470" y="16298"/>
                    <a:pt x="14995" y="15878"/>
                    <a:pt x="15468" y="15405"/>
                  </a:cubicBezTo>
                  <a:close/>
                  <a:moveTo>
                    <a:pt x="9041" y="0"/>
                  </a:moveTo>
                  <a:cubicBezTo>
                    <a:pt x="4053" y="0"/>
                    <a:pt x="0" y="4064"/>
                    <a:pt x="0" y="9052"/>
                  </a:cubicBezTo>
                  <a:cubicBezTo>
                    <a:pt x="0" y="14029"/>
                    <a:pt x="4053" y="18093"/>
                    <a:pt x="9041" y="18093"/>
                  </a:cubicBezTo>
                  <a:cubicBezTo>
                    <a:pt x="10112" y="18093"/>
                    <a:pt x="11131" y="17894"/>
                    <a:pt x="12087" y="17558"/>
                  </a:cubicBezTo>
                  <a:cubicBezTo>
                    <a:pt x="12118" y="17610"/>
                    <a:pt x="12129" y="17663"/>
                    <a:pt x="12171" y="17715"/>
                  </a:cubicBezTo>
                  <a:lnTo>
                    <a:pt x="15352" y="21254"/>
                  </a:lnTo>
                  <a:lnTo>
                    <a:pt x="15384" y="21286"/>
                  </a:lnTo>
                  <a:cubicBezTo>
                    <a:pt x="16024" y="22094"/>
                    <a:pt x="16970" y="22525"/>
                    <a:pt x="17904" y="22525"/>
                  </a:cubicBezTo>
                  <a:cubicBezTo>
                    <a:pt x="18555" y="22525"/>
                    <a:pt x="19196" y="22315"/>
                    <a:pt x="19721" y="21895"/>
                  </a:cubicBezTo>
                  <a:cubicBezTo>
                    <a:pt x="20361" y="21380"/>
                    <a:pt x="20750" y="20634"/>
                    <a:pt x="20813" y="19794"/>
                  </a:cubicBezTo>
                  <a:cubicBezTo>
                    <a:pt x="20865" y="18986"/>
                    <a:pt x="20613" y="18177"/>
                    <a:pt x="20099" y="17526"/>
                  </a:cubicBezTo>
                  <a:lnTo>
                    <a:pt x="19794" y="17138"/>
                  </a:lnTo>
                  <a:lnTo>
                    <a:pt x="19794" y="17127"/>
                  </a:lnTo>
                  <a:lnTo>
                    <a:pt x="19637" y="16959"/>
                  </a:lnTo>
                  <a:lnTo>
                    <a:pt x="19605" y="16907"/>
                  </a:lnTo>
                  <a:lnTo>
                    <a:pt x="19605" y="16917"/>
                  </a:lnTo>
                  <a:lnTo>
                    <a:pt x="16865" y="13924"/>
                  </a:lnTo>
                  <a:cubicBezTo>
                    <a:pt x="16823" y="13882"/>
                    <a:pt x="16770" y="13851"/>
                    <a:pt x="16718" y="13809"/>
                  </a:cubicBezTo>
                  <a:cubicBezTo>
                    <a:pt x="17579" y="12423"/>
                    <a:pt x="18083" y="10795"/>
                    <a:pt x="18083" y="9052"/>
                  </a:cubicBezTo>
                  <a:cubicBezTo>
                    <a:pt x="18083" y="4064"/>
                    <a:pt x="14029" y="0"/>
                    <a:pt x="9041" y="0"/>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Tree>
  </p:cSld>
  <p:clrMapOvr>
    <a:masterClrMapping/>
  </p:clrMapOvr>
  <p:extLst>
    <p:ext uri="{DCECCB84-F9BA-43D5-87BE-67443E8EF086}">
      <p15:sldGuideLst>
        <p15:guide id="1" pos="239">
          <p15:clr>
            <a:srgbClr val="FA7B17"/>
          </p15:clr>
        </p15:guide>
        <p15:guide id="2" pos="7450">
          <p15:clr>
            <a:srgbClr val="FA7B17"/>
          </p15:clr>
        </p15:guide>
        <p15:guide id="3" orient="horz" pos="252">
          <p15:clr>
            <a:srgbClr val="FA7B17"/>
          </p15:clr>
        </p15:guide>
        <p15:guide id="4" orient="horz" pos="4064">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TITLE_1_3">
    <p:spTree>
      <p:nvGrpSpPr>
        <p:cNvPr id="94" name="Shape 94"/>
        <p:cNvGrpSpPr/>
        <p:nvPr/>
      </p:nvGrpSpPr>
      <p:grpSpPr>
        <a:xfrm>
          <a:off x="0" y="0"/>
          <a:ext cx="0" cy="0"/>
          <a:chOff x="0" y="0"/>
          <a:chExt cx="0" cy="0"/>
        </a:xfrm>
      </p:grpSpPr>
      <p:sp>
        <p:nvSpPr>
          <p:cNvPr id="95" name="Google Shape;95;p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pic>
        <p:nvPicPr>
          <p:cNvPr id="96" name="Google Shape;96;p5"/>
          <p:cNvPicPr preferRelativeResize="0"/>
          <p:nvPr/>
        </p:nvPicPr>
        <p:blipFill>
          <a:blip r:embed="rId2">
            <a:alphaModFix/>
          </a:blip>
          <a:stretch>
            <a:fillRect/>
          </a:stretch>
        </p:blipFill>
        <p:spPr>
          <a:xfrm>
            <a:off x="10219567" y="6007550"/>
            <a:ext cx="1607368" cy="444249"/>
          </a:xfrm>
          <a:prstGeom prst="rect">
            <a:avLst/>
          </a:prstGeom>
          <a:noFill/>
          <a:ln>
            <a:noFill/>
          </a:ln>
        </p:spPr>
      </p:pic>
      <p:sp>
        <p:nvSpPr>
          <p:cNvPr id="97" name="Google Shape;97;p5"/>
          <p:cNvSpPr txBox="1"/>
          <p:nvPr/>
        </p:nvSpPr>
        <p:spPr>
          <a:xfrm>
            <a:off x="7977833" y="504500"/>
            <a:ext cx="3159900" cy="492600"/>
          </a:xfrm>
          <a:prstGeom prst="rect">
            <a:avLst/>
          </a:prstGeom>
          <a:noFill/>
          <a:ln>
            <a:noFill/>
          </a:ln>
        </p:spPr>
        <p:txBody>
          <a:bodyPr anchorCtr="0" anchor="t" bIns="121900" lIns="121900" spcFirstLastPara="1" rIns="121900" wrap="square" tIns="121900">
            <a:spAutoFit/>
          </a:bodyPr>
          <a:lstStyle/>
          <a:p>
            <a:pPr indent="0" lvl="0" marL="0" marR="0" rtl="0" algn="r">
              <a:lnSpc>
                <a:spcPct val="100000"/>
              </a:lnSpc>
              <a:spcBef>
                <a:spcPts val="0"/>
              </a:spcBef>
              <a:spcAft>
                <a:spcPts val="0"/>
              </a:spcAft>
              <a:buClr>
                <a:srgbClr val="000000"/>
              </a:buClr>
              <a:buSzPts val="1900"/>
              <a:buFont typeface="Arial"/>
              <a:buNone/>
            </a:pPr>
            <a:r>
              <a:rPr i="1" lang="es-419" sz="1600">
                <a:solidFill>
                  <a:srgbClr val="CC00CC"/>
                </a:solidFill>
                <a:latin typeface="Sora SemiBold"/>
                <a:ea typeface="Sora SemiBold"/>
                <a:cs typeface="Sora SemiBold"/>
                <a:sym typeface="Sora SemiBold"/>
              </a:rPr>
              <a:t>Ciencia de Datos y AI</a:t>
            </a:r>
            <a:endParaRPr b="0" i="1" sz="1600" u="none" cap="none" strike="noStrike">
              <a:solidFill>
                <a:srgbClr val="CC00CC"/>
              </a:solidFill>
              <a:latin typeface="Sora SemiBold"/>
              <a:ea typeface="Sora SemiBold"/>
              <a:cs typeface="Sora SemiBold"/>
              <a:sym typeface="Sora SemiBold"/>
            </a:endParaRPr>
          </a:p>
        </p:txBody>
      </p:sp>
      <p:grpSp>
        <p:nvGrpSpPr>
          <p:cNvPr id="98" name="Google Shape;98;p5"/>
          <p:cNvGrpSpPr/>
          <p:nvPr/>
        </p:nvGrpSpPr>
        <p:grpSpPr>
          <a:xfrm>
            <a:off x="11310083" y="442908"/>
            <a:ext cx="570268" cy="615608"/>
            <a:chOff x="3398625" y="2806025"/>
            <a:chExt cx="521650" cy="563125"/>
          </a:xfrm>
        </p:grpSpPr>
        <p:sp>
          <p:nvSpPr>
            <p:cNvPr id="99" name="Google Shape;99;p5"/>
            <p:cNvSpPr/>
            <p:nvPr/>
          </p:nvSpPr>
          <p:spPr>
            <a:xfrm>
              <a:off x="3496525" y="2962800"/>
              <a:ext cx="105575" cy="150650"/>
            </a:xfrm>
            <a:custGeom>
              <a:rect b="b" l="l" r="r" t="t"/>
              <a:pathLst>
                <a:path extrusionOk="0" h="6026" w="4223">
                  <a:moveTo>
                    <a:pt x="3114" y="1"/>
                  </a:moveTo>
                  <a:cubicBezTo>
                    <a:pt x="2857" y="1"/>
                    <a:pt x="2600" y="98"/>
                    <a:pt x="2406" y="292"/>
                  </a:cubicBezTo>
                  <a:lnTo>
                    <a:pt x="400" y="2309"/>
                  </a:lnTo>
                  <a:cubicBezTo>
                    <a:pt x="1" y="2697"/>
                    <a:pt x="1" y="3327"/>
                    <a:pt x="400" y="3726"/>
                  </a:cubicBezTo>
                  <a:lnTo>
                    <a:pt x="2406" y="5732"/>
                  </a:lnTo>
                  <a:cubicBezTo>
                    <a:pt x="2605" y="5931"/>
                    <a:pt x="2857" y="6026"/>
                    <a:pt x="3120" y="6026"/>
                  </a:cubicBezTo>
                  <a:cubicBezTo>
                    <a:pt x="3372" y="6026"/>
                    <a:pt x="3634" y="5931"/>
                    <a:pt x="3823" y="5732"/>
                  </a:cubicBezTo>
                  <a:cubicBezTo>
                    <a:pt x="4222" y="5343"/>
                    <a:pt x="4222" y="4703"/>
                    <a:pt x="3823" y="4314"/>
                  </a:cubicBezTo>
                  <a:lnTo>
                    <a:pt x="2532" y="3012"/>
                  </a:lnTo>
                  <a:lnTo>
                    <a:pt x="3823" y="1710"/>
                  </a:lnTo>
                  <a:cubicBezTo>
                    <a:pt x="4222" y="1321"/>
                    <a:pt x="4222" y="681"/>
                    <a:pt x="3823" y="292"/>
                  </a:cubicBezTo>
                  <a:cubicBezTo>
                    <a:pt x="3629" y="98"/>
                    <a:pt x="3372" y="1"/>
                    <a:pt x="3114" y="1"/>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0" name="Google Shape;100;p5"/>
            <p:cNvSpPr/>
            <p:nvPr/>
          </p:nvSpPr>
          <p:spPr>
            <a:xfrm>
              <a:off x="3647225" y="2962800"/>
              <a:ext cx="105550" cy="150650"/>
            </a:xfrm>
            <a:custGeom>
              <a:rect b="b" l="l" r="r" t="t"/>
              <a:pathLst>
                <a:path extrusionOk="0" h="6026" w="4222">
                  <a:moveTo>
                    <a:pt x="1108" y="1"/>
                  </a:moveTo>
                  <a:cubicBezTo>
                    <a:pt x="851" y="1"/>
                    <a:pt x="594" y="98"/>
                    <a:pt x="399" y="292"/>
                  </a:cubicBezTo>
                  <a:cubicBezTo>
                    <a:pt x="0" y="681"/>
                    <a:pt x="0" y="1321"/>
                    <a:pt x="399" y="1710"/>
                  </a:cubicBezTo>
                  <a:lnTo>
                    <a:pt x="1702" y="3012"/>
                  </a:lnTo>
                  <a:lnTo>
                    <a:pt x="399" y="4314"/>
                  </a:lnTo>
                  <a:cubicBezTo>
                    <a:pt x="0" y="4703"/>
                    <a:pt x="0" y="5343"/>
                    <a:pt x="399" y="5732"/>
                  </a:cubicBezTo>
                  <a:cubicBezTo>
                    <a:pt x="589" y="5931"/>
                    <a:pt x="851" y="6026"/>
                    <a:pt x="1103" y="6026"/>
                  </a:cubicBezTo>
                  <a:cubicBezTo>
                    <a:pt x="1366" y="6026"/>
                    <a:pt x="1618" y="5931"/>
                    <a:pt x="1817" y="5732"/>
                  </a:cubicBezTo>
                  <a:lnTo>
                    <a:pt x="3833" y="3726"/>
                  </a:lnTo>
                  <a:cubicBezTo>
                    <a:pt x="4222" y="3327"/>
                    <a:pt x="4222" y="2697"/>
                    <a:pt x="3833" y="2309"/>
                  </a:cubicBezTo>
                  <a:lnTo>
                    <a:pt x="1817" y="292"/>
                  </a:lnTo>
                  <a:cubicBezTo>
                    <a:pt x="1623" y="98"/>
                    <a:pt x="1366" y="1"/>
                    <a:pt x="1108" y="1"/>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1" name="Google Shape;101;p5"/>
            <p:cNvSpPr/>
            <p:nvPr/>
          </p:nvSpPr>
          <p:spPr>
            <a:xfrm>
              <a:off x="3398625" y="2806025"/>
              <a:ext cx="521650" cy="563125"/>
            </a:xfrm>
            <a:custGeom>
              <a:rect b="b" l="l" r="r" t="t"/>
              <a:pathLst>
                <a:path extrusionOk="0" h="22525" w="20866">
                  <a:moveTo>
                    <a:pt x="9041" y="2017"/>
                  </a:moveTo>
                  <a:cubicBezTo>
                    <a:pt x="12916" y="2017"/>
                    <a:pt x="16077" y="5167"/>
                    <a:pt x="16077" y="9052"/>
                  </a:cubicBezTo>
                  <a:cubicBezTo>
                    <a:pt x="16077" y="12927"/>
                    <a:pt x="12916" y="16088"/>
                    <a:pt x="9041" y="16088"/>
                  </a:cubicBezTo>
                  <a:cubicBezTo>
                    <a:pt x="5167" y="16088"/>
                    <a:pt x="2006" y="12927"/>
                    <a:pt x="2006" y="9052"/>
                  </a:cubicBezTo>
                  <a:cubicBezTo>
                    <a:pt x="2006" y="5167"/>
                    <a:pt x="5167" y="2017"/>
                    <a:pt x="9041" y="2017"/>
                  </a:cubicBezTo>
                  <a:close/>
                  <a:moveTo>
                    <a:pt x="15468" y="15405"/>
                  </a:moveTo>
                  <a:lnTo>
                    <a:pt x="18177" y="18335"/>
                  </a:lnTo>
                  <a:lnTo>
                    <a:pt x="18524" y="18776"/>
                  </a:lnTo>
                  <a:cubicBezTo>
                    <a:pt x="18734" y="19038"/>
                    <a:pt x="18828" y="19343"/>
                    <a:pt x="18807" y="19647"/>
                  </a:cubicBezTo>
                  <a:cubicBezTo>
                    <a:pt x="18786" y="19931"/>
                    <a:pt x="18671" y="20162"/>
                    <a:pt x="18471" y="20319"/>
                  </a:cubicBezTo>
                  <a:cubicBezTo>
                    <a:pt x="18307" y="20452"/>
                    <a:pt x="18106" y="20515"/>
                    <a:pt x="17898" y="20515"/>
                  </a:cubicBezTo>
                  <a:cubicBezTo>
                    <a:pt x="17560" y="20515"/>
                    <a:pt x="17202" y="20348"/>
                    <a:pt x="16949" y="20036"/>
                  </a:cubicBezTo>
                  <a:lnTo>
                    <a:pt x="16739" y="19773"/>
                  </a:lnTo>
                  <a:lnTo>
                    <a:pt x="13903" y="16665"/>
                  </a:lnTo>
                  <a:cubicBezTo>
                    <a:pt x="14470" y="16298"/>
                    <a:pt x="14995" y="15878"/>
                    <a:pt x="15468" y="15405"/>
                  </a:cubicBezTo>
                  <a:close/>
                  <a:moveTo>
                    <a:pt x="9041" y="0"/>
                  </a:moveTo>
                  <a:cubicBezTo>
                    <a:pt x="4053" y="0"/>
                    <a:pt x="0" y="4064"/>
                    <a:pt x="0" y="9052"/>
                  </a:cubicBezTo>
                  <a:cubicBezTo>
                    <a:pt x="0" y="14029"/>
                    <a:pt x="4053" y="18093"/>
                    <a:pt x="9041" y="18093"/>
                  </a:cubicBezTo>
                  <a:cubicBezTo>
                    <a:pt x="10112" y="18093"/>
                    <a:pt x="11131" y="17894"/>
                    <a:pt x="12087" y="17558"/>
                  </a:cubicBezTo>
                  <a:cubicBezTo>
                    <a:pt x="12118" y="17610"/>
                    <a:pt x="12129" y="17663"/>
                    <a:pt x="12171" y="17715"/>
                  </a:cubicBezTo>
                  <a:lnTo>
                    <a:pt x="15352" y="21254"/>
                  </a:lnTo>
                  <a:lnTo>
                    <a:pt x="15384" y="21286"/>
                  </a:lnTo>
                  <a:cubicBezTo>
                    <a:pt x="16024" y="22094"/>
                    <a:pt x="16970" y="22525"/>
                    <a:pt x="17904" y="22525"/>
                  </a:cubicBezTo>
                  <a:cubicBezTo>
                    <a:pt x="18555" y="22525"/>
                    <a:pt x="19196" y="22315"/>
                    <a:pt x="19721" y="21895"/>
                  </a:cubicBezTo>
                  <a:cubicBezTo>
                    <a:pt x="20361" y="21380"/>
                    <a:pt x="20750" y="20634"/>
                    <a:pt x="20813" y="19794"/>
                  </a:cubicBezTo>
                  <a:cubicBezTo>
                    <a:pt x="20865" y="18986"/>
                    <a:pt x="20613" y="18177"/>
                    <a:pt x="20099" y="17526"/>
                  </a:cubicBezTo>
                  <a:lnTo>
                    <a:pt x="19794" y="17138"/>
                  </a:lnTo>
                  <a:lnTo>
                    <a:pt x="19794" y="17127"/>
                  </a:lnTo>
                  <a:lnTo>
                    <a:pt x="19637" y="16959"/>
                  </a:lnTo>
                  <a:lnTo>
                    <a:pt x="19605" y="16907"/>
                  </a:lnTo>
                  <a:lnTo>
                    <a:pt x="19605" y="16917"/>
                  </a:lnTo>
                  <a:lnTo>
                    <a:pt x="16865" y="13924"/>
                  </a:lnTo>
                  <a:cubicBezTo>
                    <a:pt x="16823" y="13882"/>
                    <a:pt x="16770" y="13851"/>
                    <a:pt x="16718" y="13809"/>
                  </a:cubicBezTo>
                  <a:cubicBezTo>
                    <a:pt x="17579" y="12423"/>
                    <a:pt x="18083" y="10795"/>
                    <a:pt x="18083" y="9052"/>
                  </a:cubicBezTo>
                  <a:cubicBezTo>
                    <a:pt x="18083" y="4064"/>
                    <a:pt x="14029" y="0"/>
                    <a:pt x="9041" y="0"/>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02" name="Google Shape;102;p5"/>
          <p:cNvSpPr/>
          <p:nvPr/>
        </p:nvSpPr>
        <p:spPr>
          <a:xfrm>
            <a:off x="556598" y="628401"/>
            <a:ext cx="1843921" cy="459327"/>
          </a:xfrm>
          <a:prstGeom prst="rect">
            <a:avLst/>
          </a:prstGeom>
        </p:spPr>
        <p:txBody>
          <a:bodyPr>
            <a:prstTxWarp prst="textPlain"/>
          </a:bodyPr>
          <a:lstStyle/>
          <a:p>
            <a:pPr lvl="0" algn="ctr"/>
            <a:r>
              <a:rPr b="1" i="0">
                <a:ln>
                  <a:noFill/>
                </a:ln>
                <a:solidFill>
                  <a:srgbClr val="CC00CC"/>
                </a:solidFill>
                <a:latin typeface="Sora"/>
              </a:rPr>
              <a:t>Agenda</a:t>
            </a:r>
          </a:p>
        </p:txBody>
      </p:sp>
      <p:sp>
        <p:nvSpPr>
          <p:cNvPr id="103" name="Google Shape;103;p5"/>
          <p:cNvSpPr/>
          <p:nvPr/>
        </p:nvSpPr>
        <p:spPr>
          <a:xfrm>
            <a:off x="556599" y="1182967"/>
            <a:ext cx="816716" cy="231436"/>
          </a:xfrm>
          <a:prstGeom prst="rect">
            <a:avLst/>
          </a:prstGeom>
        </p:spPr>
        <p:txBody>
          <a:bodyPr>
            <a:prstTxWarp prst="textPlain"/>
          </a:bodyPr>
          <a:lstStyle/>
          <a:p>
            <a:pPr lvl="0" algn="ctr"/>
            <a:r>
              <a:rPr b="0" i="0">
                <a:ln>
                  <a:noFill/>
                </a:ln>
                <a:solidFill>
                  <a:srgbClr val="004987"/>
                </a:solidFill>
                <a:latin typeface="Sora"/>
              </a:rPr>
              <a:t>del día</a:t>
            </a:r>
          </a:p>
        </p:txBody>
      </p:sp>
    </p:spTree>
  </p:cSld>
  <p:clrMapOvr>
    <a:masterClrMapping/>
  </p:clrMapOvr>
  <p:extLst>
    <p:ext uri="{DCECCB84-F9BA-43D5-87BE-67443E8EF086}">
      <p15:sldGuideLst>
        <p15:guide id="1" pos="239">
          <p15:clr>
            <a:srgbClr val="FA7B17"/>
          </p15:clr>
        </p15:guide>
        <p15:guide id="2" pos="7450">
          <p15:clr>
            <a:srgbClr val="FA7B17"/>
          </p15:clr>
        </p15:guide>
        <p15:guide id="3" orient="horz" pos="252">
          <p15:clr>
            <a:srgbClr val="FA7B17"/>
          </p15:clr>
        </p15:guide>
        <p15:guide id="4" orient="horz" pos="4064">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oria">
  <p:cSld name="TITLE_1_2">
    <p:spTree>
      <p:nvGrpSpPr>
        <p:cNvPr id="104" name="Shape 104"/>
        <p:cNvGrpSpPr/>
        <p:nvPr/>
      </p:nvGrpSpPr>
      <p:grpSpPr>
        <a:xfrm>
          <a:off x="0" y="0"/>
          <a:ext cx="0" cy="0"/>
          <a:chOff x="0" y="0"/>
          <a:chExt cx="0" cy="0"/>
        </a:xfrm>
      </p:grpSpPr>
      <p:sp>
        <p:nvSpPr>
          <p:cNvPr id="105" name="Google Shape;105;p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
        <p:nvSpPr>
          <p:cNvPr id="106" name="Google Shape;106;p6"/>
          <p:cNvSpPr txBox="1"/>
          <p:nvPr>
            <p:ph type="title"/>
          </p:nvPr>
        </p:nvSpPr>
        <p:spPr>
          <a:xfrm>
            <a:off x="415600" y="267300"/>
            <a:ext cx="7484100" cy="763500"/>
          </a:xfrm>
          <a:prstGeom prst="rect">
            <a:avLst/>
          </a:prstGeom>
        </p:spPr>
        <p:txBody>
          <a:bodyPr anchorCtr="0" anchor="t" bIns="121900" lIns="121900" spcFirstLastPara="1" rIns="121900" wrap="square" tIns="121900">
            <a:normAutofit/>
          </a:bodyPr>
          <a:lstStyle>
            <a:lvl1pPr lvl="0" rtl="0">
              <a:spcBef>
                <a:spcPts val="0"/>
              </a:spcBef>
              <a:spcAft>
                <a:spcPts val="0"/>
              </a:spcAft>
              <a:buClr>
                <a:srgbClr val="004987"/>
              </a:buClr>
              <a:buSzPts val="4000"/>
              <a:buNone/>
              <a:defRPr sz="4000">
                <a:solidFill>
                  <a:srgbClr val="004987"/>
                </a:solidFill>
                <a:latin typeface="Work Sans Medium"/>
                <a:ea typeface="Work Sans Medium"/>
                <a:cs typeface="Work Sans Medium"/>
                <a:sym typeface="Work Sans Medium"/>
              </a:defRPr>
            </a:lvl1pPr>
            <a:lvl2pPr lvl="1" rtl="0">
              <a:spcBef>
                <a:spcPts val="0"/>
              </a:spcBef>
              <a:spcAft>
                <a:spcPts val="0"/>
              </a:spcAft>
              <a:buClr>
                <a:srgbClr val="CC00CC"/>
              </a:buClr>
              <a:buSzPts val="4000"/>
              <a:buNone/>
              <a:defRPr sz="4000">
                <a:solidFill>
                  <a:srgbClr val="CC00CC"/>
                </a:solidFill>
                <a:latin typeface="Work Sans Medium"/>
                <a:ea typeface="Work Sans Medium"/>
                <a:cs typeface="Work Sans Medium"/>
                <a:sym typeface="Work Sans Medium"/>
              </a:defRPr>
            </a:lvl2pPr>
            <a:lvl3pPr lvl="2" rtl="0">
              <a:spcBef>
                <a:spcPts val="0"/>
              </a:spcBef>
              <a:spcAft>
                <a:spcPts val="0"/>
              </a:spcAft>
              <a:buClr>
                <a:srgbClr val="CC00CC"/>
              </a:buClr>
              <a:buSzPts val="4000"/>
              <a:buNone/>
              <a:defRPr sz="4000">
                <a:solidFill>
                  <a:srgbClr val="CC00CC"/>
                </a:solidFill>
                <a:latin typeface="Work Sans Medium"/>
                <a:ea typeface="Work Sans Medium"/>
                <a:cs typeface="Work Sans Medium"/>
                <a:sym typeface="Work Sans Medium"/>
              </a:defRPr>
            </a:lvl3pPr>
            <a:lvl4pPr lvl="3" rtl="0">
              <a:spcBef>
                <a:spcPts val="0"/>
              </a:spcBef>
              <a:spcAft>
                <a:spcPts val="0"/>
              </a:spcAft>
              <a:buClr>
                <a:srgbClr val="CC00CC"/>
              </a:buClr>
              <a:buSzPts val="4000"/>
              <a:buNone/>
              <a:defRPr sz="4000">
                <a:solidFill>
                  <a:srgbClr val="CC00CC"/>
                </a:solidFill>
                <a:latin typeface="Work Sans Medium"/>
                <a:ea typeface="Work Sans Medium"/>
                <a:cs typeface="Work Sans Medium"/>
                <a:sym typeface="Work Sans Medium"/>
              </a:defRPr>
            </a:lvl4pPr>
            <a:lvl5pPr lvl="4" rtl="0">
              <a:spcBef>
                <a:spcPts val="0"/>
              </a:spcBef>
              <a:spcAft>
                <a:spcPts val="0"/>
              </a:spcAft>
              <a:buClr>
                <a:srgbClr val="CC00CC"/>
              </a:buClr>
              <a:buSzPts val="4000"/>
              <a:buNone/>
              <a:defRPr sz="4000">
                <a:solidFill>
                  <a:srgbClr val="CC00CC"/>
                </a:solidFill>
                <a:latin typeface="Work Sans Medium"/>
                <a:ea typeface="Work Sans Medium"/>
                <a:cs typeface="Work Sans Medium"/>
                <a:sym typeface="Work Sans Medium"/>
              </a:defRPr>
            </a:lvl5pPr>
            <a:lvl6pPr lvl="5" rtl="0">
              <a:spcBef>
                <a:spcPts val="0"/>
              </a:spcBef>
              <a:spcAft>
                <a:spcPts val="0"/>
              </a:spcAft>
              <a:buClr>
                <a:srgbClr val="CC00CC"/>
              </a:buClr>
              <a:buSzPts val="4000"/>
              <a:buNone/>
              <a:defRPr sz="4000">
                <a:solidFill>
                  <a:srgbClr val="CC00CC"/>
                </a:solidFill>
                <a:latin typeface="Work Sans Medium"/>
                <a:ea typeface="Work Sans Medium"/>
                <a:cs typeface="Work Sans Medium"/>
                <a:sym typeface="Work Sans Medium"/>
              </a:defRPr>
            </a:lvl6pPr>
            <a:lvl7pPr lvl="6" rtl="0">
              <a:spcBef>
                <a:spcPts val="0"/>
              </a:spcBef>
              <a:spcAft>
                <a:spcPts val="0"/>
              </a:spcAft>
              <a:buClr>
                <a:srgbClr val="CC00CC"/>
              </a:buClr>
              <a:buSzPts val="4000"/>
              <a:buNone/>
              <a:defRPr sz="4000">
                <a:solidFill>
                  <a:srgbClr val="CC00CC"/>
                </a:solidFill>
                <a:latin typeface="Work Sans Medium"/>
                <a:ea typeface="Work Sans Medium"/>
                <a:cs typeface="Work Sans Medium"/>
                <a:sym typeface="Work Sans Medium"/>
              </a:defRPr>
            </a:lvl7pPr>
            <a:lvl8pPr lvl="7" rtl="0">
              <a:spcBef>
                <a:spcPts val="0"/>
              </a:spcBef>
              <a:spcAft>
                <a:spcPts val="0"/>
              </a:spcAft>
              <a:buClr>
                <a:srgbClr val="CC00CC"/>
              </a:buClr>
              <a:buSzPts val="4000"/>
              <a:buNone/>
              <a:defRPr sz="4000">
                <a:solidFill>
                  <a:srgbClr val="CC00CC"/>
                </a:solidFill>
                <a:latin typeface="Work Sans Medium"/>
                <a:ea typeface="Work Sans Medium"/>
                <a:cs typeface="Work Sans Medium"/>
                <a:sym typeface="Work Sans Medium"/>
              </a:defRPr>
            </a:lvl8pPr>
            <a:lvl9pPr lvl="8" rtl="0">
              <a:spcBef>
                <a:spcPts val="0"/>
              </a:spcBef>
              <a:spcAft>
                <a:spcPts val="0"/>
              </a:spcAft>
              <a:buClr>
                <a:srgbClr val="CC00CC"/>
              </a:buClr>
              <a:buSzPts val="4000"/>
              <a:buNone/>
              <a:defRPr sz="4000">
                <a:solidFill>
                  <a:srgbClr val="CC00CC"/>
                </a:solidFill>
                <a:latin typeface="Work Sans Medium"/>
                <a:ea typeface="Work Sans Medium"/>
                <a:cs typeface="Work Sans Medium"/>
                <a:sym typeface="Work Sans Medium"/>
              </a:defRPr>
            </a:lvl9pPr>
          </a:lstStyle>
          <a:p/>
        </p:txBody>
      </p:sp>
      <p:pic>
        <p:nvPicPr>
          <p:cNvPr id="107" name="Google Shape;107;p6"/>
          <p:cNvPicPr preferRelativeResize="0"/>
          <p:nvPr/>
        </p:nvPicPr>
        <p:blipFill>
          <a:blip r:embed="rId2">
            <a:alphaModFix/>
          </a:blip>
          <a:stretch>
            <a:fillRect/>
          </a:stretch>
        </p:blipFill>
        <p:spPr>
          <a:xfrm>
            <a:off x="10219567" y="6007550"/>
            <a:ext cx="1607368" cy="444249"/>
          </a:xfrm>
          <a:prstGeom prst="rect">
            <a:avLst/>
          </a:prstGeom>
          <a:noFill/>
          <a:ln>
            <a:noFill/>
          </a:ln>
        </p:spPr>
      </p:pic>
      <p:sp>
        <p:nvSpPr>
          <p:cNvPr id="108" name="Google Shape;108;p6"/>
          <p:cNvSpPr/>
          <p:nvPr/>
        </p:nvSpPr>
        <p:spPr>
          <a:xfrm>
            <a:off x="11026933" y="399800"/>
            <a:ext cx="800100" cy="800100"/>
          </a:xfrm>
          <a:prstGeom prst="ellipse">
            <a:avLst/>
          </a:prstGeom>
          <a:solidFill>
            <a:srgbClr val="00498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9" name="Google Shape;109;p6"/>
          <p:cNvSpPr/>
          <p:nvPr/>
        </p:nvSpPr>
        <p:spPr>
          <a:xfrm>
            <a:off x="10137933" y="399800"/>
            <a:ext cx="800100" cy="800100"/>
          </a:xfrm>
          <a:prstGeom prst="ellipse">
            <a:avLst/>
          </a:prstGeom>
          <a:solidFill>
            <a:srgbClr val="00498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0" name="Google Shape;110;p6"/>
          <p:cNvSpPr/>
          <p:nvPr/>
        </p:nvSpPr>
        <p:spPr>
          <a:xfrm>
            <a:off x="9248933" y="399800"/>
            <a:ext cx="800100" cy="800100"/>
          </a:xfrm>
          <a:prstGeom prst="ellipse">
            <a:avLst/>
          </a:prstGeom>
          <a:solidFill>
            <a:srgbClr val="00498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11" name="Google Shape;111;p6"/>
          <p:cNvGrpSpPr/>
          <p:nvPr/>
        </p:nvGrpSpPr>
        <p:grpSpPr>
          <a:xfrm>
            <a:off x="9428695" y="564416"/>
            <a:ext cx="440546" cy="471077"/>
            <a:chOff x="729025" y="4159875"/>
            <a:chExt cx="624800" cy="668100"/>
          </a:xfrm>
        </p:grpSpPr>
        <p:sp>
          <p:nvSpPr>
            <p:cNvPr id="112" name="Google Shape;112;p6"/>
            <p:cNvSpPr/>
            <p:nvPr/>
          </p:nvSpPr>
          <p:spPr>
            <a:xfrm>
              <a:off x="785475" y="4419675"/>
              <a:ext cx="199525" cy="199500"/>
            </a:xfrm>
            <a:custGeom>
              <a:rect b="b" l="l" r="r" t="t"/>
              <a:pathLst>
                <a:path extrusionOk="0" h="7980" w="7981">
                  <a:moveTo>
                    <a:pt x="3990" y="1206"/>
                  </a:moveTo>
                  <a:cubicBezTo>
                    <a:pt x="5523" y="1206"/>
                    <a:pt x="6774" y="2457"/>
                    <a:pt x="6774" y="3990"/>
                  </a:cubicBezTo>
                  <a:cubicBezTo>
                    <a:pt x="6774" y="5522"/>
                    <a:pt x="5523" y="6774"/>
                    <a:pt x="3990" y="6774"/>
                  </a:cubicBezTo>
                  <a:cubicBezTo>
                    <a:pt x="2458" y="6774"/>
                    <a:pt x="1206" y="5522"/>
                    <a:pt x="1206" y="3990"/>
                  </a:cubicBezTo>
                  <a:cubicBezTo>
                    <a:pt x="1206" y="2457"/>
                    <a:pt x="2458" y="1206"/>
                    <a:pt x="3990" y="1206"/>
                  </a:cubicBezTo>
                  <a:close/>
                  <a:moveTo>
                    <a:pt x="3990" y="0"/>
                  </a:moveTo>
                  <a:cubicBezTo>
                    <a:pt x="1787" y="0"/>
                    <a:pt x="0" y="1786"/>
                    <a:pt x="0" y="3990"/>
                  </a:cubicBezTo>
                  <a:cubicBezTo>
                    <a:pt x="0" y="6193"/>
                    <a:pt x="1787" y="7980"/>
                    <a:pt x="3990" y="7980"/>
                  </a:cubicBezTo>
                  <a:cubicBezTo>
                    <a:pt x="6194" y="7980"/>
                    <a:pt x="7980" y="6193"/>
                    <a:pt x="7980" y="3990"/>
                  </a:cubicBezTo>
                  <a:cubicBezTo>
                    <a:pt x="7980" y="1786"/>
                    <a:pt x="6194" y="0"/>
                    <a:pt x="3990"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 name="Google Shape;113;p6"/>
            <p:cNvSpPr/>
            <p:nvPr/>
          </p:nvSpPr>
          <p:spPr>
            <a:xfrm>
              <a:off x="864125" y="4159875"/>
              <a:ext cx="280225" cy="236925"/>
            </a:xfrm>
            <a:custGeom>
              <a:rect b="b" l="l" r="r" t="t"/>
              <a:pathLst>
                <a:path extrusionOk="0" h="9477" w="11209">
                  <a:moveTo>
                    <a:pt x="8933" y="1206"/>
                  </a:moveTo>
                  <a:cubicBezTo>
                    <a:pt x="9513" y="1206"/>
                    <a:pt x="9994" y="1560"/>
                    <a:pt x="9994" y="1977"/>
                  </a:cubicBezTo>
                  <a:lnTo>
                    <a:pt x="9994" y="5423"/>
                  </a:lnTo>
                  <a:cubicBezTo>
                    <a:pt x="9994" y="5849"/>
                    <a:pt x="9513" y="6203"/>
                    <a:pt x="8933" y="6203"/>
                  </a:cubicBezTo>
                  <a:lnTo>
                    <a:pt x="3111" y="6203"/>
                  </a:lnTo>
                  <a:cubicBezTo>
                    <a:pt x="2966" y="6203"/>
                    <a:pt x="2830" y="6248"/>
                    <a:pt x="2721" y="6339"/>
                  </a:cubicBezTo>
                  <a:lnTo>
                    <a:pt x="1216" y="7590"/>
                  </a:lnTo>
                  <a:lnTo>
                    <a:pt x="1216" y="1977"/>
                  </a:lnTo>
                  <a:cubicBezTo>
                    <a:pt x="1216" y="1560"/>
                    <a:pt x="1697" y="1206"/>
                    <a:pt x="2277" y="1206"/>
                  </a:cubicBezTo>
                  <a:close/>
                  <a:moveTo>
                    <a:pt x="2277" y="0"/>
                  </a:moveTo>
                  <a:cubicBezTo>
                    <a:pt x="1026" y="0"/>
                    <a:pt x="1" y="889"/>
                    <a:pt x="1" y="1977"/>
                  </a:cubicBezTo>
                  <a:lnTo>
                    <a:pt x="1" y="8878"/>
                  </a:lnTo>
                  <a:cubicBezTo>
                    <a:pt x="1" y="9104"/>
                    <a:pt x="137" y="9322"/>
                    <a:pt x="355" y="9422"/>
                  </a:cubicBezTo>
                  <a:cubicBezTo>
                    <a:pt x="436" y="9458"/>
                    <a:pt x="518" y="9476"/>
                    <a:pt x="609" y="9476"/>
                  </a:cubicBezTo>
                  <a:cubicBezTo>
                    <a:pt x="745" y="9476"/>
                    <a:pt x="881" y="9431"/>
                    <a:pt x="989" y="9340"/>
                  </a:cubicBezTo>
                  <a:lnTo>
                    <a:pt x="3329" y="7409"/>
                  </a:lnTo>
                  <a:lnTo>
                    <a:pt x="8933" y="7409"/>
                  </a:lnTo>
                  <a:cubicBezTo>
                    <a:pt x="10184" y="7409"/>
                    <a:pt x="11209" y="6520"/>
                    <a:pt x="11209" y="5423"/>
                  </a:cubicBezTo>
                  <a:lnTo>
                    <a:pt x="11209" y="1977"/>
                  </a:lnTo>
                  <a:cubicBezTo>
                    <a:pt x="11209" y="889"/>
                    <a:pt x="10184" y="0"/>
                    <a:pt x="8933"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 name="Google Shape;114;p6"/>
            <p:cNvSpPr/>
            <p:nvPr/>
          </p:nvSpPr>
          <p:spPr>
            <a:xfrm>
              <a:off x="1022150" y="4261200"/>
              <a:ext cx="253250" cy="214925"/>
            </a:xfrm>
            <a:custGeom>
              <a:rect b="b" l="l" r="r" t="t"/>
              <a:pathLst>
                <a:path extrusionOk="0" h="8597" w="10130">
                  <a:moveTo>
                    <a:pt x="4280" y="1"/>
                  </a:moveTo>
                  <a:cubicBezTo>
                    <a:pt x="3945" y="1"/>
                    <a:pt x="3673" y="273"/>
                    <a:pt x="3673" y="608"/>
                  </a:cubicBezTo>
                  <a:cubicBezTo>
                    <a:pt x="3673" y="935"/>
                    <a:pt x="3945" y="1207"/>
                    <a:pt x="4280" y="1207"/>
                  </a:cubicBezTo>
                  <a:lnTo>
                    <a:pt x="8044" y="1207"/>
                  </a:lnTo>
                  <a:cubicBezTo>
                    <a:pt x="8515" y="1207"/>
                    <a:pt x="8923" y="1497"/>
                    <a:pt x="8923" y="1832"/>
                  </a:cubicBezTo>
                  <a:lnTo>
                    <a:pt x="8923" y="6711"/>
                  </a:lnTo>
                  <a:lnTo>
                    <a:pt x="7681" y="5677"/>
                  </a:lnTo>
                  <a:cubicBezTo>
                    <a:pt x="7572" y="5586"/>
                    <a:pt x="7436" y="5541"/>
                    <a:pt x="7300" y="5541"/>
                  </a:cubicBezTo>
                  <a:lnTo>
                    <a:pt x="2086" y="5541"/>
                  </a:lnTo>
                  <a:cubicBezTo>
                    <a:pt x="1614" y="5541"/>
                    <a:pt x="1206" y="5251"/>
                    <a:pt x="1206" y="4915"/>
                  </a:cubicBezTo>
                  <a:lnTo>
                    <a:pt x="1206" y="2748"/>
                  </a:lnTo>
                  <a:cubicBezTo>
                    <a:pt x="1206" y="2422"/>
                    <a:pt x="934" y="2150"/>
                    <a:pt x="599" y="2150"/>
                  </a:cubicBezTo>
                  <a:cubicBezTo>
                    <a:pt x="272" y="2150"/>
                    <a:pt x="0" y="2422"/>
                    <a:pt x="0" y="2748"/>
                  </a:cubicBezTo>
                  <a:lnTo>
                    <a:pt x="0" y="4915"/>
                  </a:lnTo>
                  <a:cubicBezTo>
                    <a:pt x="0" y="5922"/>
                    <a:pt x="934" y="6747"/>
                    <a:pt x="2086" y="6747"/>
                  </a:cubicBezTo>
                  <a:lnTo>
                    <a:pt x="7082" y="6747"/>
                  </a:lnTo>
                  <a:lnTo>
                    <a:pt x="9141" y="8461"/>
                  </a:lnTo>
                  <a:cubicBezTo>
                    <a:pt x="9250" y="8552"/>
                    <a:pt x="9386" y="8597"/>
                    <a:pt x="9531" y="8597"/>
                  </a:cubicBezTo>
                  <a:cubicBezTo>
                    <a:pt x="9612" y="8597"/>
                    <a:pt x="9703" y="8579"/>
                    <a:pt x="9785" y="8543"/>
                  </a:cubicBezTo>
                  <a:cubicBezTo>
                    <a:pt x="9993" y="8443"/>
                    <a:pt x="10129" y="8225"/>
                    <a:pt x="10129" y="7989"/>
                  </a:cubicBezTo>
                  <a:lnTo>
                    <a:pt x="10129" y="1832"/>
                  </a:lnTo>
                  <a:cubicBezTo>
                    <a:pt x="10129" y="826"/>
                    <a:pt x="9195" y="1"/>
                    <a:pt x="8044"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 name="Google Shape;115;p6"/>
            <p:cNvSpPr/>
            <p:nvPr/>
          </p:nvSpPr>
          <p:spPr>
            <a:xfrm>
              <a:off x="729025" y="4589450"/>
              <a:ext cx="316725" cy="175950"/>
            </a:xfrm>
            <a:custGeom>
              <a:rect b="b" l="l" r="r" t="t"/>
              <a:pathLst>
                <a:path extrusionOk="0" h="7038" w="12669">
                  <a:moveTo>
                    <a:pt x="6339" y="1207"/>
                  </a:moveTo>
                  <a:cubicBezTo>
                    <a:pt x="8996" y="1207"/>
                    <a:pt x="11181" y="3238"/>
                    <a:pt x="11435" y="5832"/>
                  </a:cubicBezTo>
                  <a:lnTo>
                    <a:pt x="1234" y="5832"/>
                  </a:lnTo>
                  <a:cubicBezTo>
                    <a:pt x="1488" y="3238"/>
                    <a:pt x="3682" y="1207"/>
                    <a:pt x="6339" y="1207"/>
                  </a:cubicBezTo>
                  <a:close/>
                  <a:moveTo>
                    <a:pt x="6339" y="1"/>
                  </a:moveTo>
                  <a:cubicBezTo>
                    <a:pt x="2848" y="1"/>
                    <a:pt x="0" y="2839"/>
                    <a:pt x="0" y="6330"/>
                  </a:cubicBezTo>
                  <a:cubicBezTo>
                    <a:pt x="0" y="6358"/>
                    <a:pt x="0" y="6385"/>
                    <a:pt x="0" y="6412"/>
                  </a:cubicBezTo>
                  <a:lnTo>
                    <a:pt x="10" y="6448"/>
                  </a:lnTo>
                  <a:cubicBezTo>
                    <a:pt x="10" y="6775"/>
                    <a:pt x="282" y="7038"/>
                    <a:pt x="608" y="7038"/>
                  </a:cubicBezTo>
                  <a:lnTo>
                    <a:pt x="12061" y="7038"/>
                  </a:lnTo>
                  <a:cubicBezTo>
                    <a:pt x="12396" y="7038"/>
                    <a:pt x="12659" y="6775"/>
                    <a:pt x="12668" y="6448"/>
                  </a:cubicBezTo>
                  <a:lnTo>
                    <a:pt x="12668" y="6412"/>
                  </a:lnTo>
                  <a:cubicBezTo>
                    <a:pt x="12668" y="6385"/>
                    <a:pt x="12668" y="6358"/>
                    <a:pt x="12668" y="6330"/>
                  </a:cubicBezTo>
                  <a:cubicBezTo>
                    <a:pt x="12668" y="2839"/>
                    <a:pt x="9830" y="1"/>
                    <a:pt x="6339"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 name="Google Shape;116;p6"/>
            <p:cNvSpPr/>
            <p:nvPr/>
          </p:nvSpPr>
          <p:spPr>
            <a:xfrm>
              <a:off x="1093325" y="4482000"/>
              <a:ext cx="199525" cy="199750"/>
            </a:xfrm>
            <a:custGeom>
              <a:rect b="b" l="l" r="r" t="t"/>
              <a:pathLst>
                <a:path extrusionOk="0" h="7990" w="7981">
                  <a:moveTo>
                    <a:pt x="3991" y="1216"/>
                  </a:moveTo>
                  <a:cubicBezTo>
                    <a:pt x="5523" y="1216"/>
                    <a:pt x="6774" y="2458"/>
                    <a:pt x="6774" y="4000"/>
                  </a:cubicBezTo>
                  <a:cubicBezTo>
                    <a:pt x="6774" y="5532"/>
                    <a:pt x="5523" y="6784"/>
                    <a:pt x="3991" y="6784"/>
                  </a:cubicBezTo>
                  <a:cubicBezTo>
                    <a:pt x="2458" y="6784"/>
                    <a:pt x="1207" y="5532"/>
                    <a:pt x="1207" y="4000"/>
                  </a:cubicBezTo>
                  <a:cubicBezTo>
                    <a:pt x="1207" y="2458"/>
                    <a:pt x="2458" y="1216"/>
                    <a:pt x="3991" y="1216"/>
                  </a:cubicBezTo>
                  <a:close/>
                  <a:moveTo>
                    <a:pt x="3991" y="1"/>
                  </a:moveTo>
                  <a:cubicBezTo>
                    <a:pt x="1787" y="1"/>
                    <a:pt x="1" y="1796"/>
                    <a:pt x="1" y="4000"/>
                  </a:cubicBezTo>
                  <a:cubicBezTo>
                    <a:pt x="1" y="6194"/>
                    <a:pt x="1787" y="7990"/>
                    <a:pt x="3991" y="7990"/>
                  </a:cubicBezTo>
                  <a:cubicBezTo>
                    <a:pt x="6194" y="7990"/>
                    <a:pt x="7980" y="6194"/>
                    <a:pt x="7980" y="4000"/>
                  </a:cubicBezTo>
                  <a:cubicBezTo>
                    <a:pt x="7980" y="1796"/>
                    <a:pt x="6194" y="1"/>
                    <a:pt x="3991"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 name="Google Shape;117;p6"/>
            <p:cNvSpPr/>
            <p:nvPr/>
          </p:nvSpPr>
          <p:spPr>
            <a:xfrm>
              <a:off x="1037100" y="4651800"/>
              <a:ext cx="316725" cy="176175"/>
            </a:xfrm>
            <a:custGeom>
              <a:rect b="b" l="l" r="r" t="t"/>
              <a:pathLst>
                <a:path extrusionOk="0" h="7047" w="12669">
                  <a:moveTo>
                    <a:pt x="6330" y="1216"/>
                  </a:moveTo>
                  <a:cubicBezTo>
                    <a:pt x="8987" y="1216"/>
                    <a:pt x="11182" y="3247"/>
                    <a:pt x="11436" y="5831"/>
                  </a:cubicBezTo>
                  <a:lnTo>
                    <a:pt x="1234" y="5831"/>
                  </a:lnTo>
                  <a:cubicBezTo>
                    <a:pt x="1488" y="3247"/>
                    <a:pt x="3673" y="1216"/>
                    <a:pt x="6330" y="1216"/>
                  </a:cubicBezTo>
                  <a:close/>
                  <a:moveTo>
                    <a:pt x="6330" y="1"/>
                  </a:moveTo>
                  <a:cubicBezTo>
                    <a:pt x="2839" y="1"/>
                    <a:pt x="1" y="2848"/>
                    <a:pt x="1" y="6339"/>
                  </a:cubicBezTo>
                  <a:cubicBezTo>
                    <a:pt x="1" y="6366"/>
                    <a:pt x="1" y="6394"/>
                    <a:pt x="1" y="6421"/>
                  </a:cubicBezTo>
                  <a:lnTo>
                    <a:pt x="1" y="6448"/>
                  </a:lnTo>
                  <a:cubicBezTo>
                    <a:pt x="1" y="6784"/>
                    <a:pt x="273" y="7046"/>
                    <a:pt x="599" y="7046"/>
                  </a:cubicBezTo>
                  <a:lnTo>
                    <a:pt x="12061" y="7046"/>
                  </a:lnTo>
                  <a:cubicBezTo>
                    <a:pt x="12388" y="7046"/>
                    <a:pt x="12660" y="6784"/>
                    <a:pt x="12660" y="6448"/>
                  </a:cubicBezTo>
                  <a:lnTo>
                    <a:pt x="12660" y="6421"/>
                  </a:lnTo>
                  <a:cubicBezTo>
                    <a:pt x="12669" y="6394"/>
                    <a:pt x="12669" y="6366"/>
                    <a:pt x="12669" y="6339"/>
                  </a:cubicBezTo>
                  <a:cubicBezTo>
                    <a:pt x="12669" y="2848"/>
                    <a:pt x="9821" y="1"/>
                    <a:pt x="6330"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18" name="Google Shape;118;p6"/>
          <p:cNvGrpSpPr/>
          <p:nvPr/>
        </p:nvGrpSpPr>
        <p:grpSpPr>
          <a:xfrm>
            <a:off x="10341684" y="537283"/>
            <a:ext cx="392761" cy="524741"/>
            <a:chOff x="3636450" y="4208100"/>
            <a:chExt cx="444350" cy="593800"/>
          </a:xfrm>
        </p:grpSpPr>
        <p:sp>
          <p:nvSpPr>
            <p:cNvPr id="119" name="Google Shape;119;p6"/>
            <p:cNvSpPr/>
            <p:nvPr/>
          </p:nvSpPr>
          <p:spPr>
            <a:xfrm>
              <a:off x="3714425" y="4212000"/>
              <a:ext cx="289075" cy="432350"/>
            </a:xfrm>
            <a:custGeom>
              <a:rect b="b" l="l" r="r" t="t"/>
              <a:pathLst>
                <a:path extrusionOk="0" h="17294" w="11563">
                  <a:moveTo>
                    <a:pt x="5777" y="1361"/>
                  </a:moveTo>
                  <a:cubicBezTo>
                    <a:pt x="8216" y="1361"/>
                    <a:pt x="10202" y="3347"/>
                    <a:pt x="10202" y="5786"/>
                  </a:cubicBezTo>
                  <a:lnTo>
                    <a:pt x="10202" y="11508"/>
                  </a:lnTo>
                  <a:cubicBezTo>
                    <a:pt x="10202" y="13947"/>
                    <a:pt x="8216" y="15933"/>
                    <a:pt x="5777" y="15933"/>
                  </a:cubicBezTo>
                  <a:cubicBezTo>
                    <a:pt x="3338" y="15933"/>
                    <a:pt x="1361" y="13947"/>
                    <a:pt x="1361" y="11508"/>
                  </a:cubicBezTo>
                  <a:lnTo>
                    <a:pt x="1361" y="5786"/>
                  </a:lnTo>
                  <a:cubicBezTo>
                    <a:pt x="1361" y="3347"/>
                    <a:pt x="3338" y="1361"/>
                    <a:pt x="5777" y="1361"/>
                  </a:cubicBezTo>
                  <a:close/>
                  <a:moveTo>
                    <a:pt x="5777" y="1"/>
                  </a:moveTo>
                  <a:cubicBezTo>
                    <a:pt x="2594" y="1"/>
                    <a:pt x="1" y="2594"/>
                    <a:pt x="1" y="5786"/>
                  </a:cubicBezTo>
                  <a:lnTo>
                    <a:pt x="1" y="11508"/>
                  </a:lnTo>
                  <a:cubicBezTo>
                    <a:pt x="1" y="14700"/>
                    <a:pt x="2594" y="17293"/>
                    <a:pt x="5777" y="17293"/>
                  </a:cubicBezTo>
                  <a:cubicBezTo>
                    <a:pt x="8969" y="17293"/>
                    <a:pt x="11562" y="14700"/>
                    <a:pt x="11562" y="11508"/>
                  </a:cubicBezTo>
                  <a:lnTo>
                    <a:pt x="11562" y="5786"/>
                  </a:lnTo>
                  <a:cubicBezTo>
                    <a:pt x="11562" y="2594"/>
                    <a:pt x="8969" y="1"/>
                    <a:pt x="5777"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 name="Google Shape;120;p6"/>
            <p:cNvSpPr/>
            <p:nvPr/>
          </p:nvSpPr>
          <p:spPr>
            <a:xfrm>
              <a:off x="3843875" y="4612125"/>
              <a:ext cx="30175" cy="113600"/>
            </a:xfrm>
            <a:custGeom>
              <a:rect b="b" l="l" r="r" t="t"/>
              <a:pathLst>
                <a:path extrusionOk="0" h="4544" w="1207">
                  <a:moveTo>
                    <a:pt x="599" y="1"/>
                  </a:moveTo>
                  <a:cubicBezTo>
                    <a:pt x="272" y="1"/>
                    <a:pt x="0" y="273"/>
                    <a:pt x="0" y="608"/>
                  </a:cubicBezTo>
                  <a:lnTo>
                    <a:pt x="0" y="3936"/>
                  </a:lnTo>
                  <a:cubicBezTo>
                    <a:pt x="0" y="4272"/>
                    <a:pt x="272" y="4544"/>
                    <a:pt x="599" y="4544"/>
                  </a:cubicBezTo>
                  <a:cubicBezTo>
                    <a:pt x="934" y="4544"/>
                    <a:pt x="1206" y="4272"/>
                    <a:pt x="1206" y="3936"/>
                  </a:cubicBezTo>
                  <a:lnTo>
                    <a:pt x="1206" y="608"/>
                  </a:lnTo>
                  <a:cubicBezTo>
                    <a:pt x="1206" y="273"/>
                    <a:pt x="934" y="1"/>
                    <a:pt x="599"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 name="Google Shape;121;p6"/>
            <p:cNvSpPr/>
            <p:nvPr/>
          </p:nvSpPr>
          <p:spPr>
            <a:xfrm>
              <a:off x="3696075" y="4708250"/>
              <a:ext cx="325100" cy="93650"/>
            </a:xfrm>
            <a:custGeom>
              <a:rect b="b" l="l" r="r" t="t"/>
              <a:pathLst>
                <a:path extrusionOk="0" h="3746" w="13004">
                  <a:moveTo>
                    <a:pt x="10718" y="1207"/>
                  </a:moveTo>
                  <a:cubicBezTo>
                    <a:pt x="11308" y="1207"/>
                    <a:pt x="11788" y="1696"/>
                    <a:pt x="11788" y="2286"/>
                  </a:cubicBezTo>
                  <a:cubicBezTo>
                    <a:pt x="11788" y="2422"/>
                    <a:pt x="11680" y="2531"/>
                    <a:pt x="11544" y="2531"/>
                  </a:cubicBezTo>
                  <a:lnTo>
                    <a:pt x="1460" y="2531"/>
                  </a:lnTo>
                  <a:cubicBezTo>
                    <a:pt x="1324" y="2531"/>
                    <a:pt x="1206" y="2422"/>
                    <a:pt x="1206" y="2286"/>
                  </a:cubicBezTo>
                  <a:cubicBezTo>
                    <a:pt x="1206" y="1696"/>
                    <a:pt x="1696" y="1207"/>
                    <a:pt x="2285" y="1207"/>
                  </a:cubicBezTo>
                  <a:close/>
                  <a:moveTo>
                    <a:pt x="2285" y="1"/>
                  </a:moveTo>
                  <a:cubicBezTo>
                    <a:pt x="1025" y="1"/>
                    <a:pt x="0" y="1025"/>
                    <a:pt x="0" y="2286"/>
                  </a:cubicBezTo>
                  <a:cubicBezTo>
                    <a:pt x="0" y="3093"/>
                    <a:pt x="653" y="3746"/>
                    <a:pt x="1460" y="3746"/>
                  </a:cubicBezTo>
                  <a:lnTo>
                    <a:pt x="11544" y="3746"/>
                  </a:lnTo>
                  <a:cubicBezTo>
                    <a:pt x="12342" y="3746"/>
                    <a:pt x="13004" y="3093"/>
                    <a:pt x="13004" y="2286"/>
                  </a:cubicBezTo>
                  <a:cubicBezTo>
                    <a:pt x="13004" y="1025"/>
                    <a:pt x="11979" y="1"/>
                    <a:pt x="10718"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 name="Google Shape;122;p6"/>
            <p:cNvSpPr/>
            <p:nvPr/>
          </p:nvSpPr>
          <p:spPr>
            <a:xfrm>
              <a:off x="3636450" y="4208100"/>
              <a:ext cx="444350" cy="441700"/>
            </a:xfrm>
            <a:custGeom>
              <a:rect b="b" l="l" r="r" t="t"/>
              <a:pathLst>
                <a:path extrusionOk="0" h="17668" w="17774">
                  <a:moveTo>
                    <a:pt x="17111" y="0"/>
                  </a:moveTo>
                  <a:cubicBezTo>
                    <a:pt x="16957" y="0"/>
                    <a:pt x="16803" y="62"/>
                    <a:pt x="16685" y="184"/>
                  </a:cubicBezTo>
                  <a:lnTo>
                    <a:pt x="236" y="16633"/>
                  </a:lnTo>
                  <a:cubicBezTo>
                    <a:pt x="0" y="16869"/>
                    <a:pt x="0" y="17250"/>
                    <a:pt x="236" y="17486"/>
                  </a:cubicBezTo>
                  <a:cubicBezTo>
                    <a:pt x="354" y="17604"/>
                    <a:pt x="508" y="17667"/>
                    <a:pt x="662" y="17667"/>
                  </a:cubicBezTo>
                  <a:cubicBezTo>
                    <a:pt x="816" y="17667"/>
                    <a:pt x="970" y="17604"/>
                    <a:pt x="1088" y="17486"/>
                  </a:cubicBezTo>
                  <a:lnTo>
                    <a:pt x="17538" y="1036"/>
                  </a:lnTo>
                  <a:cubicBezTo>
                    <a:pt x="17773" y="801"/>
                    <a:pt x="17773" y="420"/>
                    <a:pt x="17538" y="184"/>
                  </a:cubicBezTo>
                  <a:cubicBezTo>
                    <a:pt x="17420" y="62"/>
                    <a:pt x="17266" y="0"/>
                    <a:pt x="17111"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23" name="Google Shape;123;p6"/>
          <p:cNvGrpSpPr/>
          <p:nvPr/>
        </p:nvGrpSpPr>
        <p:grpSpPr>
          <a:xfrm>
            <a:off x="11153882" y="577754"/>
            <a:ext cx="546129" cy="444257"/>
            <a:chOff x="2470650" y="2582625"/>
            <a:chExt cx="700525" cy="569925"/>
          </a:xfrm>
        </p:grpSpPr>
        <p:sp>
          <p:nvSpPr>
            <p:cNvPr id="124" name="Google Shape;124;p6"/>
            <p:cNvSpPr/>
            <p:nvPr/>
          </p:nvSpPr>
          <p:spPr>
            <a:xfrm>
              <a:off x="3103375" y="2747650"/>
              <a:ext cx="67800" cy="67800"/>
            </a:xfrm>
            <a:custGeom>
              <a:rect b="b" l="l" r="r" t="t"/>
              <a:pathLst>
                <a:path extrusionOk="0" h="2712" w="2712">
                  <a:moveTo>
                    <a:pt x="1351" y="1"/>
                  </a:moveTo>
                  <a:cubicBezTo>
                    <a:pt x="608" y="1"/>
                    <a:pt x="0" y="608"/>
                    <a:pt x="0" y="1352"/>
                  </a:cubicBezTo>
                  <a:cubicBezTo>
                    <a:pt x="0" y="2104"/>
                    <a:pt x="608" y="2712"/>
                    <a:pt x="1351" y="2712"/>
                  </a:cubicBezTo>
                  <a:cubicBezTo>
                    <a:pt x="2104" y="2712"/>
                    <a:pt x="2711" y="2104"/>
                    <a:pt x="2711" y="1352"/>
                  </a:cubicBezTo>
                  <a:cubicBezTo>
                    <a:pt x="2711" y="608"/>
                    <a:pt x="2104" y="1"/>
                    <a:pt x="1351"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5" name="Google Shape;125;p6"/>
            <p:cNvSpPr/>
            <p:nvPr/>
          </p:nvSpPr>
          <p:spPr>
            <a:xfrm>
              <a:off x="2470650" y="2582625"/>
              <a:ext cx="681700" cy="569925"/>
            </a:xfrm>
            <a:custGeom>
              <a:rect b="b" l="l" r="r" t="t"/>
              <a:pathLst>
                <a:path extrusionOk="0" h="22797" w="27268">
                  <a:moveTo>
                    <a:pt x="3020" y="0"/>
                  </a:moveTo>
                  <a:cubicBezTo>
                    <a:pt x="1352" y="0"/>
                    <a:pt x="0" y="1360"/>
                    <a:pt x="0" y="3029"/>
                  </a:cubicBezTo>
                  <a:lnTo>
                    <a:pt x="0" y="19768"/>
                  </a:lnTo>
                  <a:cubicBezTo>
                    <a:pt x="0" y="21437"/>
                    <a:pt x="1352" y="22797"/>
                    <a:pt x="3020" y="22797"/>
                  </a:cubicBezTo>
                  <a:lnTo>
                    <a:pt x="24248" y="22797"/>
                  </a:lnTo>
                  <a:cubicBezTo>
                    <a:pt x="25917" y="22797"/>
                    <a:pt x="27268" y="21437"/>
                    <a:pt x="27268" y="19768"/>
                  </a:cubicBezTo>
                  <a:lnTo>
                    <a:pt x="27268" y="12070"/>
                  </a:lnTo>
                  <a:lnTo>
                    <a:pt x="27268" y="11154"/>
                  </a:lnTo>
                  <a:cubicBezTo>
                    <a:pt x="27268" y="10827"/>
                    <a:pt x="26996" y="10555"/>
                    <a:pt x="26660" y="10555"/>
                  </a:cubicBezTo>
                  <a:cubicBezTo>
                    <a:pt x="26334" y="10555"/>
                    <a:pt x="26062" y="10827"/>
                    <a:pt x="26062" y="11154"/>
                  </a:cubicBezTo>
                  <a:lnTo>
                    <a:pt x="26062" y="13584"/>
                  </a:lnTo>
                  <a:lnTo>
                    <a:pt x="26062" y="19768"/>
                  </a:lnTo>
                  <a:cubicBezTo>
                    <a:pt x="26062" y="20775"/>
                    <a:pt x="25246" y="21582"/>
                    <a:pt x="24248" y="21582"/>
                  </a:cubicBezTo>
                  <a:lnTo>
                    <a:pt x="3020" y="21582"/>
                  </a:lnTo>
                  <a:cubicBezTo>
                    <a:pt x="2023" y="21582"/>
                    <a:pt x="1206" y="20775"/>
                    <a:pt x="1206" y="19768"/>
                  </a:cubicBezTo>
                  <a:lnTo>
                    <a:pt x="1206" y="3029"/>
                  </a:lnTo>
                  <a:cubicBezTo>
                    <a:pt x="1206" y="2022"/>
                    <a:pt x="2023" y="1215"/>
                    <a:pt x="3020" y="1215"/>
                  </a:cubicBezTo>
                  <a:lnTo>
                    <a:pt x="24248" y="1215"/>
                  </a:lnTo>
                  <a:cubicBezTo>
                    <a:pt x="25246" y="1215"/>
                    <a:pt x="26062" y="2022"/>
                    <a:pt x="26062" y="3029"/>
                  </a:cubicBezTo>
                  <a:lnTo>
                    <a:pt x="26062" y="5323"/>
                  </a:lnTo>
                  <a:cubicBezTo>
                    <a:pt x="26062" y="5649"/>
                    <a:pt x="26325" y="5921"/>
                    <a:pt x="26660" y="5921"/>
                  </a:cubicBezTo>
                  <a:cubicBezTo>
                    <a:pt x="26996" y="5921"/>
                    <a:pt x="27268" y="5649"/>
                    <a:pt x="27268" y="5323"/>
                  </a:cubicBezTo>
                  <a:lnTo>
                    <a:pt x="27268" y="3029"/>
                  </a:lnTo>
                  <a:cubicBezTo>
                    <a:pt x="27268" y="1360"/>
                    <a:pt x="25917" y="0"/>
                    <a:pt x="24248"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6" name="Google Shape;126;p6"/>
            <p:cNvSpPr/>
            <p:nvPr/>
          </p:nvSpPr>
          <p:spPr>
            <a:xfrm>
              <a:off x="2732025" y="2734950"/>
              <a:ext cx="160750" cy="161000"/>
            </a:xfrm>
            <a:custGeom>
              <a:rect b="b" l="l" r="r" t="t"/>
              <a:pathLst>
                <a:path extrusionOk="0" h="6440" w="6430">
                  <a:moveTo>
                    <a:pt x="3211" y="1044"/>
                  </a:moveTo>
                  <a:cubicBezTo>
                    <a:pt x="4417" y="1044"/>
                    <a:pt x="5387" y="2023"/>
                    <a:pt x="5387" y="3220"/>
                  </a:cubicBezTo>
                  <a:cubicBezTo>
                    <a:pt x="5387" y="4417"/>
                    <a:pt x="4417" y="5387"/>
                    <a:pt x="3211" y="5387"/>
                  </a:cubicBezTo>
                  <a:cubicBezTo>
                    <a:pt x="2014" y="5387"/>
                    <a:pt x="1044" y="4417"/>
                    <a:pt x="1044" y="3220"/>
                  </a:cubicBezTo>
                  <a:cubicBezTo>
                    <a:pt x="1044" y="2023"/>
                    <a:pt x="2014" y="1044"/>
                    <a:pt x="3211" y="1044"/>
                  </a:cubicBezTo>
                  <a:close/>
                  <a:moveTo>
                    <a:pt x="3211" y="1"/>
                  </a:moveTo>
                  <a:cubicBezTo>
                    <a:pt x="1443" y="1"/>
                    <a:pt x="1" y="1443"/>
                    <a:pt x="1" y="3220"/>
                  </a:cubicBezTo>
                  <a:cubicBezTo>
                    <a:pt x="1" y="4988"/>
                    <a:pt x="1443" y="6439"/>
                    <a:pt x="3211" y="6439"/>
                  </a:cubicBezTo>
                  <a:cubicBezTo>
                    <a:pt x="4988" y="6439"/>
                    <a:pt x="6430" y="4988"/>
                    <a:pt x="6430" y="3220"/>
                  </a:cubicBezTo>
                  <a:cubicBezTo>
                    <a:pt x="6430" y="1443"/>
                    <a:pt x="4988" y="1"/>
                    <a:pt x="3211"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7" name="Google Shape;127;p6"/>
            <p:cNvSpPr/>
            <p:nvPr/>
          </p:nvSpPr>
          <p:spPr>
            <a:xfrm>
              <a:off x="2687150" y="2870075"/>
              <a:ext cx="254150" cy="141925"/>
            </a:xfrm>
            <a:custGeom>
              <a:rect b="b" l="l" r="r" t="t"/>
              <a:pathLst>
                <a:path extrusionOk="0" h="5677" w="10166">
                  <a:moveTo>
                    <a:pt x="5078" y="1043"/>
                  </a:moveTo>
                  <a:cubicBezTo>
                    <a:pt x="6865" y="1043"/>
                    <a:pt x="8461" y="2231"/>
                    <a:pt x="8959" y="3945"/>
                  </a:cubicBezTo>
                  <a:cubicBezTo>
                    <a:pt x="9023" y="4172"/>
                    <a:pt x="9068" y="4398"/>
                    <a:pt x="9096" y="4634"/>
                  </a:cubicBezTo>
                  <a:lnTo>
                    <a:pt x="1070" y="4634"/>
                  </a:lnTo>
                  <a:cubicBezTo>
                    <a:pt x="1288" y="2621"/>
                    <a:pt x="3002" y="1043"/>
                    <a:pt x="5078" y="1043"/>
                  </a:cubicBezTo>
                  <a:close/>
                  <a:moveTo>
                    <a:pt x="5078" y="0"/>
                  </a:moveTo>
                  <a:cubicBezTo>
                    <a:pt x="2276" y="0"/>
                    <a:pt x="0" y="2276"/>
                    <a:pt x="0" y="5078"/>
                  </a:cubicBezTo>
                  <a:cubicBezTo>
                    <a:pt x="0" y="5096"/>
                    <a:pt x="0" y="5124"/>
                    <a:pt x="0" y="5142"/>
                  </a:cubicBezTo>
                  <a:lnTo>
                    <a:pt x="0" y="5169"/>
                  </a:lnTo>
                  <a:cubicBezTo>
                    <a:pt x="9" y="5450"/>
                    <a:pt x="245" y="5677"/>
                    <a:pt x="526" y="5677"/>
                  </a:cubicBezTo>
                  <a:lnTo>
                    <a:pt x="9640" y="5677"/>
                  </a:lnTo>
                  <a:cubicBezTo>
                    <a:pt x="9921" y="5677"/>
                    <a:pt x="10156" y="5450"/>
                    <a:pt x="10156" y="5169"/>
                  </a:cubicBezTo>
                  <a:lnTo>
                    <a:pt x="10156" y="5142"/>
                  </a:lnTo>
                  <a:cubicBezTo>
                    <a:pt x="10156" y="5124"/>
                    <a:pt x="10166" y="5096"/>
                    <a:pt x="10166" y="5078"/>
                  </a:cubicBezTo>
                  <a:cubicBezTo>
                    <a:pt x="10166" y="4589"/>
                    <a:pt x="10093" y="4117"/>
                    <a:pt x="9957" y="3655"/>
                  </a:cubicBezTo>
                  <a:cubicBezTo>
                    <a:pt x="9331" y="1496"/>
                    <a:pt x="7327" y="0"/>
                    <a:pt x="5078"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8" name="Google Shape;128;p6"/>
            <p:cNvSpPr/>
            <p:nvPr/>
          </p:nvSpPr>
          <p:spPr>
            <a:xfrm>
              <a:off x="2626400" y="2773275"/>
              <a:ext cx="102250" cy="102475"/>
            </a:xfrm>
            <a:custGeom>
              <a:rect b="b" l="l" r="r" t="t"/>
              <a:pathLst>
                <a:path extrusionOk="0" h="4099" w="4090">
                  <a:moveTo>
                    <a:pt x="2049" y="880"/>
                  </a:moveTo>
                  <a:cubicBezTo>
                    <a:pt x="2693" y="880"/>
                    <a:pt x="3219" y="1406"/>
                    <a:pt x="3219" y="2050"/>
                  </a:cubicBezTo>
                  <a:cubicBezTo>
                    <a:pt x="3219" y="2693"/>
                    <a:pt x="2693" y="3219"/>
                    <a:pt x="2049" y="3219"/>
                  </a:cubicBezTo>
                  <a:cubicBezTo>
                    <a:pt x="1406" y="3219"/>
                    <a:pt x="880" y="2693"/>
                    <a:pt x="880" y="2050"/>
                  </a:cubicBezTo>
                  <a:cubicBezTo>
                    <a:pt x="880" y="1406"/>
                    <a:pt x="1406" y="880"/>
                    <a:pt x="2049" y="880"/>
                  </a:cubicBezTo>
                  <a:close/>
                  <a:moveTo>
                    <a:pt x="2049" y="0"/>
                  </a:moveTo>
                  <a:cubicBezTo>
                    <a:pt x="916" y="0"/>
                    <a:pt x="0" y="925"/>
                    <a:pt x="0" y="2050"/>
                  </a:cubicBezTo>
                  <a:cubicBezTo>
                    <a:pt x="0" y="3174"/>
                    <a:pt x="916" y="4099"/>
                    <a:pt x="2049" y="4099"/>
                  </a:cubicBezTo>
                  <a:cubicBezTo>
                    <a:pt x="3174" y="4099"/>
                    <a:pt x="4090" y="3174"/>
                    <a:pt x="4090" y="2050"/>
                  </a:cubicBezTo>
                  <a:cubicBezTo>
                    <a:pt x="4090" y="925"/>
                    <a:pt x="3174" y="0"/>
                    <a:pt x="2049"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9" name="Google Shape;129;p6"/>
            <p:cNvSpPr/>
            <p:nvPr/>
          </p:nvSpPr>
          <p:spPr>
            <a:xfrm>
              <a:off x="2599650" y="2853975"/>
              <a:ext cx="152575" cy="91150"/>
            </a:xfrm>
            <a:custGeom>
              <a:rect b="b" l="l" r="r" t="t"/>
              <a:pathLst>
                <a:path extrusionOk="0" h="3646" w="6103">
                  <a:moveTo>
                    <a:pt x="3156" y="0"/>
                  </a:moveTo>
                  <a:cubicBezTo>
                    <a:pt x="1415" y="0"/>
                    <a:pt x="0" y="1415"/>
                    <a:pt x="0" y="3156"/>
                  </a:cubicBezTo>
                  <a:cubicBezTo>
                    <a:pt x="0" y="3174"/>
                    <a:pt x="0" y="3183"/>
                    <a:pt x="0" y="3211"/>
                  </a:cubicBezTo>
                  <a:cubicBezTo>
                    <a:pt x="9" y="3455"/>
                    <a:pt x="200" y="3646"/>
                    <a:pt x="444" y="3646"/>
                  </a:cubicBezTo>
                  <a:lnTo>
                    <a:pt x="4761" y="3646"/>
                  </a:lnTo>
                  <a:cubicBezTo>
                    <a:pt x="5006" y="3646"/>
                    <a:pt x="5205" y="3446"/>
                    <a:pt x="5205" y="3211"/>
                  </a:cubicBezTo>
                  <a:cubicBezTo>
                    <a:pt x="5205" y="2966"/>
                    <a:pt x="5006" y="2766"/>
                    <a:pt x="4761" y="2766"/>
                  </a:cubicBezTo>
                  <a:lnTo>
                    <a:pt x="907" y="2766"/>
                  </a:lnTo>
                  <a:cubicBezTo>
                    <a:pt x="1097" y="1696"/>
                    <a:pt x="2031" y="871"/>
                    <a:pt x="3156" y="871"/>
                  </a:cubicBezTo>
                  <a:cubicBezTo>
                    <a:pt x="4035" y="871"/>
                    <a:pt x="4824" y="1361"/>
                    <a:pt x="5214" y="2150"/>
                  </a:cubicBezTo>
                  <a:cubicBezTo>
                    <a:pt x="5285" y="2305"/>
                    <a:pt x="5439" y="2395"/>
                    <a:pt x="5600" y="2395"/>
                  </a:cubicBezTo>
                  <a:cubicBezTo>
                    <a:pt x="5666" y="2395"/>
                    <a:pt x="5732" y="2380"/>
                    <a:pt x="5795" y="2349"/>
                  </a:cubicBezTo>
                  <a:cubicBezTo>
                    <a:pt x="6012" y="2249"/>
                    <a:pt x="6103" y="1986"/>
                    <a:pt x="5994" y="1769"/>
                  </a:cubicBezTo>
                  <a:cubicBezTo>
                    <a:pt x="5459" y="681"/>
                    <a:pt x="4371" y="0"/>
                    <a:pt x="315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0" name="Google Shape;130;p6"/>
            <p:cNvSpPr/>
            <p:nvPr/>
          </p:nvSpPr>
          <p:spPr>
            <a:xfrm>
              <a:off x="2897525" y="2773275"/>
              <a:ext cx="102275" cy="102475"/>
            </a:xfrm>
            <a:custGeom>
              <a:rect b="b" l="l" r="r" t="t"/>
              <a:pathLst>
                <a:path extrusionOk="0" h="4099" w="4091">
                  <a:moveTo>
                    <a:pt x="2041" y="880"/>
                  </a:moveTo>
                  <a:cubicBezTo>
                    <a:pt x="2694" y="880"/>
                    <a:pt x="3220" y="1406"/>
                    <a:pt x="3220" y="2050"/>
                  </a:cubicBezTo>
                  <a:cubicBezTo>
                    <a:pt x="3220" y="2693"/>
                    <a:pt x="2694" y="3219"/>
                    <a:pt x="2041" y="3219"/>
                  </a:cubicBezTo>
                  <a:cubicBezTo>
                    <a:pt x="1397" y="3219"/>
                    <a:pt x="871" y="2693"/>
                    <a:pt x="871" y="2050"/>
                  </a:cubicBezTo>
                  <a:cubicBezTo>
                    <a:pt x="871" y="1406"/>
                    <a:pt x="1397" y="880"/>
                    <a:pt x="2041" y="880"/>
                  </a:cubicBezTo>
                  <a:close/>
                  <a:moveTo>
                    <a:pt x="2041" y="0"/>
                  </a:moveTo>
                  <a:cubicBezTo>
                    <a:pt x="916" y="0"/>
                    <a:pt x="0" y="925"/>
                    <a:pt x="0" y="2050"/>
                  </a:cubicBezTo>
                  <a:cubicBezTo>
                    <a:pt x="0" y="3174"/>
                    <a:pt x="916" y="4099"/>
                    <a:pt x="2041" y="4099"/>
                  </a:cubicBezTo>
                  <a:cubicBezTo>
                    <a:pt x="3174" y="4099"/>
                    <a:pt x="4090" y="3174"/>
                    <a:pt x="4090" y="2050"/>
                  </a:cubicBezTo>
                  <a:cubicBezTo>
                    <a:pt x="4090" y="925"/>
                    <a:pt x="3174" y="0"/>
                    <a:pt x="2041"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1" name="Google Shape;131;p6"/>
            <p:cNvSpPr/>
            <p:nvPr/>
          </p:nvSpPr>
          <p:spPr>
            <a:xfrm>
              <a:off x="2877350" y="2853975"/>
              <a:ext cx="151225" cy="91150"/>
            </a:xfrm>
            <a:custGeom>
              <a:rect b="b" l="l" r="r" t="t"/>
              <a:pathLst>
                <a:path extrusionOk="0" h="3646" w="6049">
                  <a:moveTo>
                    <a:pt x="2893" y="0"/>
                  </a:moveTo>
                  <a:cubicBezTo>
                    <a:pt x="1732" y="0"/>
                    <a:pt x="671" y="635"/>
                    <a:pt x="118" y="1651"/>
                  </a:cubicBezTo>
                  <a:cubicBezTo>
                    <a:pt x="0" y="1868"/>
                    <a:pt x="82" y="2131"/>
                    <a:pt x="291" y="2249"/>
                  </a:cubicBezTo>
                  <a:cubicBezTo>
                    <a:pt x="358" y="2283"/>
                    <a:pt x="430" y="2299"/>
                    <a:pt x="500" y="2299"/>
                  </a:cubicBezTo>
                  <a:cubicBezTo>
                    <a:pt x="657" y="2299"/>
                    <a:pt x="808" y="2218"/>
                    <a:pt x="889" y="2068"/>
                  </a:cubicBezTo>
                  <a:cubicBezTo>
                    <a:pt x="1288" y="1333"/>
                    <a:pt x="2059" y="871"/>
                    <a:pt x="2893" y="871"/>
                  </a:cubicBezTo>
                  <a:cubicBezTo>
                    <a:pt x="4017" y="871"/>
                    <a:pt x="4951" y="1687"/>
                    <a:pt x="5142" y="2766"/>
                  </a:cubicBezTo>
                  <a:lnTo>
                    <a:pt x="1152" y="2766"/>
                  </a:lnTo>
                  <a:cubicBezTo>
                    <a:pt x="907" y="2766"/>
                    <a:pt x="717" y="2966"/>
                    <a:pt x="717" y="3211"/>
                  </a:cubicBezTo>
                  <a:cubicBezTo>
                    <a:pt x="717" y="3446"/>
                    <a:pt x="907" y="3646"/>
                    <a:pt x="1152" y="3646"/>
                  </a:cubicBezTo>
                  <a:lnTo>
                    <a:pt x="5613" y="3646"/>
                  </a:lnTo>
                  <a:cubicBezTo>
                    <a:pt x="5849" y="3646"/>
                    <a:pt x="6049" y="3437"/>
                    <a:pt x="6049" y="3201"/>
                  </a:cubicBezTo>
                  <a:cubicBezTo>
                    <a:pt x="6049" y="3183"/>
                    <a:pt x="6049" y="3174"/>
                    <a:pt x="6049" y="3156"/>
                  </a:cubicBezTo>
                  <a:cubicBezTo>
                    <a:pt x="6049" y="1415"/>
                    <a:pt x="4634" y="0"/>
                    <a:pt x="2893"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Tree>
  </p:cSld>
  <p:clrMapOvr>
    <a:masterClrMapping/>
  </p:clrMapOvr>
  <p:extLst>
    <p:ext uri="{DCECCB84-F9BA-43D5-87BE-67443E8EF086}">
      <p15:sldGuideLst>
        <p15:guide id="1" pos="239">
          <p15:clr>
            <a:srgbClr val="FA7B17"/>
          </p15:clr>
        </p15:guide>
        <p15:guide id="2" pos="7450">
          <p15:clr>
            <a:srgbClr val="FA7B17"/>
          </p15:clr>
        </p15:guide>
        <p15:guide id="3" orient="horz" pos="252">
          <p15:clr>
            <a:srgbClr val="FA7B17"/>
          </p15:clr>
        </p15:guide>
        <p15:guide id="4" orient="horz" pos="4064">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oria 1">
  <p:cSld name="TITLE_1_2_2">
    <p:spTree>
      <p:nvGrpSpPr>
        <p:cNvPr id="132" name="Shape 132"/>
        <p:cNvGrpSpPr/>
        <p:nvPr/>
      </p:nvGrpSpPr>
      <p:grpSpPr>
        <a:xfrm>
          <a:off x="0" y="0"/>
          <a:ext cx="0" cy="0"/>
          <a:chOff x="0" y="0"/>
          <a:chExt cx="0" cy="0"/>
        </a:xfrm>
      </p:grpSpPr>
      <p:sp>
        <p:nvSpPr>
          <p:cNvPr id="133" name="Google Shape;133;p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pic>
        <p:nvPicPr>
          <p:cNvPr id="134" name="Google Shape;134;p7"/>
          <p:cNvPicPr preferRelativeResize="0"/>
          <p:nvPr/>
        </p:nvPicPr>
        <p:blipFill>
          <a:blip r:embed="rId2">
            <a:alphaModFix/>
          </a:blip>
          <a:stretch>
            <a:fillRect/>
          </a:stretch>
        </p:blipFill>
        <p:spPr>
          <a:xfrm>
            <a:off x="10219567" y="6007550"/>
            <a:ext cx="1607368" cy="444249"/>
          </a:xfrm>
          <a:prstGeom prst="rect">
            <a:avLst/>
          </a:prstGeom>
          <a:noFill/>
          <a:ln>
            <a:noFill/>
          </a:ln>
        </p:spPr>
      </p:pic>
      <p:sp>
        <p:nvSpPr>
          <p:cNvPr id="135" name="Google Shape;135;p7"/>
          <p:cNvSpPr/>
          <p:nvPr/>
        </p:nvSpPr>
        <p:spPr>
          <a:xfrm>
            <a:off x="11026933" y="399800"/>
            <a:ext cx="800100" cy="800100"/>
          </a:xfrm>
          <a:prstGeom prst="ellipse">
            <a:avLst/>
          </a:prstGeom>
          <a:solidFill>
            <a:srgbClr val="00498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6" name="Google Shape;136;p7"/>
          <p:cNvSpPr/>
          <p:nvPr/>
        </p:nvSpPr>
        <p:spPr>
          <a:xfrm>
            <a:off x="10137933" y="399800"/>
            <a:ext cx="800100" cy="800100"/>
          </a:xfrm>
          <a:prstGeom prst="ellipse">
            <a:avLst/>
          </a:prstGeom>
          <a:solidFill>
            <a:srgbClr val="00498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7" name="Google Shape;137;p7"/>
          <p:cNvSpPr/>
          <p:nvPr/>
        </p:nvSpPr>
        <p:spPr>
          <a:xfrm>
            <a:off x="9248933" y="399800"/>
            <a:ext cx="800100" cy="800100"/>
          </a:xfrm>
          <a:prstGeom prst="ellipse">
            <a:avLst/>
          </a:prstGeom>
          <a:solidFill>
            <a:srgbClr val="00498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38" name="Google Shape;138;p7"/>
          <p:cNvGrpSpPr/>
          <p:nvPr/>
        </p:nvGrpSpPr>
        <p:grpSpPr>
          <a:xfrm>
            <a:off x="9428695" y="564416"/>
            <a:ext cx="440546" cy="471077"/>
            <a:chOff x="729025" y="4159875"/>
            <a:chExt cx="624800" cy="668100"/>
          </a:xfrm>
        </p:grpSpPr>
        <p:sp>
          <p:nvSpPr>
            <p:cNvPr id="139" name="Google Shape;139;p7"/>
            <p:cNvSpPr/>
            <p:nvPr/>
          </p:nvSpPr>
          <p:spPr>
            <a:xfrm>
              <a:off x="785475" y="4419675"/>
              <a:ext cx="199525" cy="199500"/>
            </a:xfrm>
            <a:custGeom>
              <a:rect b="b" l="l" r="r" t="t"/>
              <a:pathLst>
                <a:path extrusionOk="0" h="7980" w="7981">
                  <a:moveTo>
                    <a:pt x="3990" y="1206"/>
                  </a:moveTo>
                  <a:cubicBezTo>
                    <a:pt x="5523" y="1206"/>
                    <a:pt x="6774" y="2457"/>
                    <a:pt x="6774" y="3990"/>
                  </a:cubicBezTo>
                  <a:cubicBezTo>
                    <a:pt x="6774" y="5522"/>
                    <a:pt x="5523" y="6774"/>
                    <a:pt x="3990" y="6774"/>
                  </a:cubicBezTo>
                  <a:cubicBezTo>
                    <a:pt x="2458" y="6774"/>
                    <a:pt x="1206" y="5522"/>
                    <a:pt x="1206" y="3990"/>
                  </a:cubicBezTo>
                  <a:cubicBezTo>
                    <a:pt x="1206" y="2457"/>
                    <a:pt x="2458" y="1206"/>
                    <a:pt x="3990" y="1206"/>
                  </a:cubicBezTo>
                  <a:close/>
                  <a:moveTo>
                    <a:pt x="3990" y="0"/>
                  </a:moveTo>
                  <a:cubicBezTo>
                    <a:pt x="1787" y="0"/>
                    <a:pt x="0" y="1786"/>
                    <a:pt x="0" y="3990"/>
                  </a:cubicBezTo>
                  <a:cubicBezTo>
                    <a:pt x="0" y="6193"/>
                    <a:pt x="1787" y="7980"/>
                    <a:pt x="3990" y="7980"/>
                  </a:cubicBezTo>
                  <a:cubicBezTo>
                    <a:pt x="6194" y="7980"/>
                    <a:pt x="7980" y="6193"/>
                    <a:pt x="7980" y="3990"/>
                  </a:cubicBezTo>
                  <a:cubicBezTo>
                    <a:pt x="7980" y="1786"/>
                    <a:pt x="6194" y="0"/>
                    <a:pt x="3990"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0" name="Google Shape;140;p7"/>
            <p:cNvSpPr/>
            <p:nvPr/>
          </p:nvSpPr>
          <p:spPr>
            <a:xfrm>
              <a:off x="864125" y="4159875"/>
              <a:ext cx="280225" cy="236925"/>
            </a:xfrm>
            <a:custGeom>
              <a:rect b="b" l="l" r="r" t="t"/>
              <a:pathLst>
                <a:path extrusionOk="0" h="9477" w="11209">
                  <a:moveTo>
                    <a:pt x="8933" y="1206"/>
                  </a:moveTo>
                  <a:cubicBezTo>
                    <a:pt x="9513" y="1206"/>
                    <a:pt x="9994" y="1560"/>
                    <a:pt x="9994" y="1977"/>
                  </a:cubicBezTo>
                  <a:lnTo>
                    <a:pt x="9994" y="5423"/>
                  </a:lnTo>
                  <a:cubicBezTo>
                    <a:pt x="9994" y="5849"/>
                    <a:pt x="9513" y="6203"/>
                    <a:pt x="8933" y="6203"/>
                  </a:cubicBezTo>
                  <a:lnTo>
                    <a:pt x="3111" y="6203"/>
                  </a:lnTo>
                  <a:cubicBezTo>
                    <a:pt x="2966" y="6203"/>
                    <a:pt x="2830" y="6248"/>
                    <a:pt x="2721" y="6339"/>
                  </a:cubicBezTo>
                  <a:lnTo>
                    <a:pt x="1216" y="7590"/>
                  </a:lnTo>
                  <a:lnTo>
                    <a:pt x="1216" y="1977"/>
                  </a:lnTo>
                  <a:cubicBezTo>
                    <a:pt x="1216" y="1560"/>
                    <a:pt x="1697" y="1206"/>
                    <a:pt x="2277" y="1206"/>
                  </a:cubicBezTo>
                  <a:close/>
                  <a:moveTo>
                    <a:pt x="2277" y="0"/>
                  </a:moveTo>
                  <a:cubicBezTo>
                    <a:pt x="1026" y="0"/>
                    <a:pt x="1" y="889"/>
                    <a:pt x="1" y="1977"/>
                  </a:cubicBezTo>
                  <a:lnTo>
                    <a:pt x="1" y="8878"/>
                  </a:lnTo>
                  <a:cubicBezTo>
                    <a:pt x="1" y="9104"/>
                    <a:pt x="137" y="9322"/>
                    <a:pt x="355" y="9422"/>
                  </a:cubicBezTo>
                  <a:cubicBezTo>
                    <a:pt x="436" y="9458"/>
                    <a:pt x="518" y="9476"/>
                    <a:pt x="609" y="9476"/>
                  </a:cubicBezTo>
                  <a:cubicBezTo>
                    <a:pt x="745" y="9476"/>
                    <a:pt x="881" y="9431"/>
                    <a:pt x="989" y="9340"/>
                  </a:cubicBezTo>
                  <a:lnTo>
                    <a:pt x="3329" y="7409"/>
                  </a:lnTo>
                  <a:lnTo>
                    <a:pt x="8933" y="7409"/>
                  </a:lnTo>
                  <a:cubicBezTo>
                    <a:pt x="10184" y="7409"/>
                    <a:pt x="11209" y="6520"/>
                    <a:pt x="11209" y="5423"/>
                  </a:cubicBezTo>
                  <a:lnTo>
                    <a:pt x="11209" y="1977"/>
                  </a:lnTo>
                  <a:cubicBezTo>
                    <a:pt x="11209" y="889"/>
                    <a:pt x="10184" y="0"/>
                    <a:pt x="8933"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1" name="Google Shape;141;p7"/>
            <p:cNvSpPr/>
            <p:nvPr/>
          </p:nvSpPr>
          <p:spPr>
            <a:xfrm>
              <a:off x="1022150" y="4261200"/>
              <a:ext cx="253250" cy="214925"/>
            </a:xfrm>
            <a:custGeom>
              <a:rect b="b" l="l" r="r" t="t"/>
              <a:pathLst>
                <a:path extrusionOk="0" h="8597" w="10130">
                  <a:moveTo>
                    <a:pt x="4280" y="1"/>
                  </a:moveTo>
                  <a:cubicBezTo>
                    <a:pt x="3945" y="1"/>
                    <a:pt x="3673" y="273"/>
                    <a:pt x="3673" y="608"/>
                  </a:cubicBezTo>
                  <a:cubicBezTo>
                    <a:pt x="3673" y="935"/>
                    <a:pt x="3945" y="1207"/>
                    <a:pt x="4280" y="1207"/>
                  </a:cubicBezTo>
                  <a:lnTo>
                    <a:pt x="8044" y="1207"/>
                  </a:lnTo>
                  <a:cubicBezTo>
                    <a:pt x="8515" y="1207"/>
                    <a:pt x="8923" y="1497"/>
                    <a:pt x="8923" y="1832"/>
                  </a:cubicBezTo>
                  <a:lnTo>
                    <a:pt x="8923" y="6711"/>
                  </a:lnTo>
                  <a:lnTo>
                    <a:pt x="7681" y="5677"/>
                  </a:lnTo>
                  <a:cubicBezTo>
                    <a:pt x="7572" y="5586"/>
                    <a:pt x="7436" y="5541"/>
                    <a:pt x="7300" y="5541"/>
                  </a:cubicBezTo>
                  <a:lnTo>
                    <a:pt x="2086" y="5541"/>
                  </a:lnTo>
                  <a:cubicBezTo>
                    <a:pt x="1614" y="5541"/>
                    <a:pt x="1206" y="5251"/>
                    <a:pt x="1206" y="4915"/>
                  </a:cubicBezTo>
                  <a:lnTo>
                    <a:pt x="1206" y="2748"/>
                  </a:lnTo>
                  <a:cubicBezTo>
                    <a:pt x="1206" y="2422"/>
                    <a:pt x="934" y="2150"/>
                    <a:pt x="599" y="2150"/>
                  </a:cubicBezTo>
                  <a:cubicBezTo>
                    <a:pt x="272" y="2150"/>
                    <a:pt x="0" y="2422"/>
                    <a:pt x="0" y="2748"/>
                  </a:cubicBezTo>
                  <a:lnTo>
                    <a:pt x="0" y="4915"/>
                  </a:lnTo>
                  <a:cubicBezTo>
                    <a:pt x="0" y="5922"/>
                    <a:pt x="934" y="6747"/>
                    <a:pt x="2086" y="6747"/>
                  </a:cubicBezTo>
                  <a:lnTo>
                    <a:pt x="7082" y="6747"/>
                  </a:lnTo>
                  <a:lnTo>
                    <a:pt x="9141" y="8461"/>
                  </a:lnTo>
                  <a:cubicBezTo>
                    <a:pt x="9250" y="8552"/>
                    <a:pt x="9386" y="8597"/>
                    <a:pt x="9531" y="8597"/>
                  </a:cubicBezTo>
                  <a:cubicBezTo>
                    <a:pt x="9612" y="8597"/>
                    <a:pt x="9703" y="8579"/>
                    <a:pt x="9785" y="8543"/>
                  </a:cubicBezTo>
                  <a:cubicBezTo>
                    <a:pt x="9993" y="8443"/>
                    <a:pt x="10129" y="8225"/>
                    <a:pt x="10129" y="7989"/>
                  </a:cubicBezTo>
                  <a:lnTo>
                    <a:pt x="10129" y="1832"/>
                  </a:lnTo>
                  <a:cubicBezTo>
                    <a:pt x="10129" y="826"/>
                    <a:pt x="9195" y="1"/>
                    <a:pt x="8044"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2" name="Google Shape;142;p7"/>
            <p:cNvSpPr/>
            <p:nvPr/>
          </p:nvSpPr>
          <p:spPr>
            <a:xfrm>
              <a:off x="729025" y="4589450"/>
              <a:ext cx="316725" cy="175950"/>
            </a:xfrm>
            <a:custGeom>
              <a:rect b="b" l="l" r="r" t="t"/>
              <a:pathLst>
                <a:path extrusionOk="0" h="7038" w="12669">
                  <a:moveTo>
                    <a:pt x="6339" y="1207"/>
                  </a:moveTo>
                  <a:cubicBezTo>
                    <a:pt x="8996" y="1207"/>
                    <a:pt x="11181" y="3238"/>
                    <a:pt x="11435" y="5832"/>
                  </a:cubicBezTo>
                  <a:lnTo>
                    <a:pt x="1234" y="5832"/>
                  </a:lnTo>
                  <a:cubicBezTo>
                    <a:pt x="1488" y="3238"/>
                    <a:pt x="3682" y="1207"/>
                    <a:pt x="6339" y="1207"/>
                  </a:cubicBezTo>
                  <a:close/>
                  <a:moveTo>
                    <a:pt x="6339" y="1"/>
                  </a:moveTo>
                  <a:cubicBezTo>
                    <a:pt x="2848" y="1"/>
                    <a:pt x="0" y="2839"/>
                    <a:pt x="0" y="6330"/>
                  </a:cubicBezTo>
                  <a:cubicBezTo>
                    <a:pt x="0" y="6358"/>
                    <a:pt x="0" y="6385"/>
                    <a:pt x="0" y="6412"/>
                  </a:cubicBezTo>
                  <a:lnTo>
                    <a:pt x="10" y="6448"/>
                  </a:lnTo>
                  <a:cubicBezTo>
                    <a:pt x="10" y="6775"/>
                    <a:pt x="282" y="7038"/>
                    <a:pt x="608" y="7038"/>
                  </a:cubicBezTo>
                  <a:lnTo>
                    <a:pt x="12061" y="7038"/>
                  </a:lnTo>
                  <a:cubicBezTo>
                    <a:pt x="12396" y="7038"/>
                    <a:pt x="12659" y="6775"/>
                    <a:pt x="12668" y="6448"/>
                  </a:cubicBezTo>
                  <a:lnTo>
                    <a:pt x="12668" y="6412"/>
                  </a:lnTo>
                  <a:cubicBezTo>
                    <a:pt x="12668" y="6385"/>
                    <a:pt x="12668" y="6358"/>
                    <a:pt x="12668" y="6330"/>
                  </a:cubicBezTo>
                  <a:cubicBezTo>
                    <a:pt x="12668" y="2839"/>
                    <a:pt x="9830" y="1"/>
                    <a:pt x="6339"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3" name="Google Shape;143;p7"/>
            <p:cNvSpPr/>
            <p:nvPr/>
          </p:nvSpPr>
          <p:spPr>
            <a:xfrm>
              <a:off x="1093325" y="4482000"/>
              <a:ext cx="199525" cy="199750"/>
            </a:xfrm>
            <a:custGeom>
              <a:rect b="b" l="l" r="r" t="t"/>
              <a:pathLst>
                <a:path extrusionOk="0" h="7990" w="7981">
                  <a:moveTo>
                    <a:pt x="3991" y="1216"/>
                  </a:moveTo>
                  <a:cubicBezTo>
                    <a:pt x="5523" y="1216"/>
                    <a:pt x="6774" y="2458"/>
                    <a:pt x="6774" y="4000"/>
                  </a:cubicBezTo>
                  <a:cubicBezTo>
                    <a:pt x="6774" y="5532"/>
                    <a:pt x="5523" y="6784"/>
                    <a:pt x="3991" y="6784"/>
                  </a:cubicBezTo>
                  <a:cubicBezTo>
                    <a:pt x="2458" y="6784"/>
                    <a:pt x="1207" y="5532"/>
                    <a:pt x="1207" y="4000"/>
                  </a:cubicBezTo>
                  <a:cubicBezTo>
                    <a:pt x="1207" y="2458"/>
                    <a:pt x="2458" y="1216"/>
                    <a:pt x="3991" y="1216"/>
                  </a:cubicBezTo>
                  <a:close/>
                  <a:moveTo>
                    <a:pt x="3991" y="1"/>
                  </a:moveTo>
                  <a:cubicBezTo>
                    <a:pt x="1787" y="1"/>
                    <a:pt x="1" y="1796"/>
                    <a:pt x="1" y="4000"/>
                  </a:cubicBezTo>
                  <a:cubicBezTo>
                    <a:pt x="1" y="6194"/>
                    <a:pt x="1787" y="7990"/>
                    <a:pt x="3991" y="7990"/>
                  </a:cubicBezTo>
                  <a:cubicBezTo>
                    <a:pt x="6194" y="7990"/>
                    <a:pt x="7980" y="6194"/>
                    <a:pt x="7980" y="4000"/>
                  </a:cubicBezTo>
                  <a:cubicBezTo>
                    <a:pt x="7980" y="1796"/>
                    <a:pt x="6194" y="1"/>
                    <a:pt x="3991"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4" name="Google Shape;144;p7"/>
            <p:cNvSpPr/>
            <p:nvPr/>
          </p:nvSpPr>
          <p:spPr>
            <a:xfrm>
              <a:off x="1037100" y="4651800"/>
              <a:ext cx="316725" cy="176175"/>
            </a:xfrm>
            <a:custGeom>
              <a:rect b="b" l="l" r="r" t="t"/>
              <a:pathLst>
                <a:path extrusionOk="0" h="7047" w="12669">
                  <a:moveTo>
                    <a:pt x="6330" y="1216"/>
                  </a:moveTo>
                  <a:cubicBezTo>
                    <a:pt x="8987" y="1216"/>
                    <a:pt x="11182" y="3247"/>
                    <a:pt x="11436" y="5831"/>
                  </a:cubicBezTo>
                  <a:lnTo>
                    <a:pt x="1234" y="5831"/>
                  </a:lnTo>
                  <a:cubicBezTo>
                    <a:pt x="1488" y="3247"/>
                    <a:pt x="3673" y="1216"/>
                    <a:pt x="6330" y="1216"/>
                  </a:cubicBezTo>
                  <a:close/>
                  <a:moveTo>
                    <a:pt x="6330" y="1"/>
                  </a:moveTo>
                  <a:cubicBezTo>
                    <a:pt x="2839" y="1"/>
                    <a:pt x="1" y="2848"/>
                    <a:pt x="1" y="6339"/>
                  </a:cubicBezTo>
                  <a:cubicBezTo>
                    <a:pt x="1" y="6366"/>
                    <a:pt x="1" y="6394"/>
                    <a:pt x="1" y="6421"/>
                  </a:cubicBezTo>
                  <a:lnTo>
                    <a:pt x="1" y="6448"/>
                  </a:lnTo>
                  <a:cubicBezTo>
                    <a:pt x="1" y="6784"/>
                    <a:pt x="273" y="7046"/>
                    <a:pt x="599" y="7046"/>
                  </a:cubicBezTo>
                  <a:lnTo>
                    <a:pt x="12061" y="7046"/>
                  </a:lnTo>
                  <a:cubicBezTo>
                    <a:pt x="12388" y="7046"/>
                    <a:pt x="12660" y="6784"/>
                    <a:pt x="12660" y="6448"/>
                  </a:cubicBezTo>
                  <a:lnTo>
                    <a:pt x="12660" y="6421"/>
                  </a:lnTo>
                  <a:cubicBezTo>
                    <a:pt x="12669" y="6394"/>
                    <a:pt x="12669" y="6366"/>
                    <a:pt x="12669" y="6339"/>
                  </a:cubicBezTo>
                  <a:cubicBezTo>
                    <a:pt x="12669" y="2848"/>
                    <a:pt x="9821" y="1"/>
                    <a:pt x="6330"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45" name="Google Shape;145;p7"/>
          <p:cNvGrpSpPr/>
          <p:nvPr/>
        </p:nvGrpSpPr>
        <p:grpSpPr>
          <a:xfrm>
            <a:off x="10341684" y="537283"/>
            <a:ext cx="392761" cy="524741"/>
            <a:chOff x="3636450" y="4208100"/>
            <a:chExt cx="444350" cy="593800"/>
          </a:xfrm>
        </p:grpSpPr>
        <p:sp>
          <p:nvSpPr>
            <p:cNvPr id="146" name="Google Shape;146;p7"/>
            <p:cNvSpPr/>
            <p:nvPr/>
          </p:nvSpPr>
          <p:spPr>
            <a:xfrm>
              <a:off x="3714425" y="4212000"/>
              <a:ext cx="289075" cy="432350"/>
            </a:xfrm>
            <a:custGeom>
              <a:rect b="b" l="l" r="r" t="t"/>
              <a:pathLst>
                <a:path extrusionOk="0" h="17294" w="11563">
                  <a:moveTo>
                    <a:pt x="5777" y="1361"/>
                  </a:moveTo>
                  <a:cubicBezTo>
                    <a:pt x="8216" y="1361"/>
                    <a:pt x="10202" y="3347"/>
                    <a:pt x="10202" y="5786"/>
                  </a:cubicBezTo>
                  <a:lnTo>
                    <a:pt x="10202" y="11508"/>
                  </a:lnTo>
                  <a:cubicBezTo>
                    <a:pt x="10202" y="13947"/>
                    <a:pt x="8216" y="15933"/>
                    <a:pt x="5777" y="15933"/>
                  </a:cubicBezTo>
                  <a:cubicBezTo>
                    <a:pt x="3338" y="15933"/>
                    <a:pt x="1361" y="13947"/>
                    <a:pt x="1361" y="11508"/>
                  </a:cubicBezTo>
                  <a:lnTo>
                    <a:pt x="1361" y="5786"/>
                  </a:lnTo>
                  <a:cubicBezTo>
                    <a:pt x="1361" y="3347"/>
                    <a:pt x="3338" y="1361"/>
                    <a:pt x="5777" y="1361"/>
                  </a:cubicBezTo>
                  <a:close/>
                  <a:moveTo>
                    <a:pt x="5777" y="1"/>
                  </a:moveTo>
                  <a:cubicBezTo>
                    <a:pt x="2594" y="1"/>
                    <a:pt x="1" y="2594"/>
                    <a:pt x="1" y="5786"/>
                  </a:cubicBezTo>
                  <a:lnTo>
                    <a:pt x="1" y="11508"/>
                  </a:lnTo>
                  <a:cubicBezTo>
                    <a:pt x="1" y="14700"/>
                    <a:pt x="2594" y="17293"/>
                    <a:pt x="5777" y="17293"/>
                  </a:cubicBezTo>
                  <a:cubicBezTo>
                    <a:pt x="8969" y="17293"/>
                    <a:pt x="11562" y="14700"/>
                    <a:pt x="11562" y="11508"/>
                  </a:cubicBezTo>
                  <a:lnTo>
                    <a:pt x="11562" y="5786"/>
                  </a:lnTo>
                  <a:cubicBezTo>
                    <a:pt x="11562" y="2594"/>
                    <a:pt x="8969" y="1"/>
                    <a:pt x="5777"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7" name="Google Shape;147;p7"/>
            <p:cNvSpPr/>
            <p:nvPr/>
          </p:nvSpPr>
          <p:spPr>
            <a:xfrm>
              <a:off x="3843875" y="4612125"/>
              <a:ext cx="30175" cy="113600"/>
            </a:xfrm>
            <a:custGeom>
              <a:rect b="b" l="l" r="r" t="t"/>
              <a:pathLst>
                <a:path extrusionOk="0" h="4544" w="1207">
                  <a:moveTo>
                    <a:pt x="599" y="1"/>
                  </a:moveTo>
                  <a:cubicBezTo>
                    <a:pt x="272" y="1"/>
                    <a:pt x="0" y="273"/>
                    <a:pt x="0" y="608"/>
                  </a:cubicBezTo>
                  <a:lnTo>
                    <a:pt x="0" y="3936"/>
                  </a:lnTo>
                  <a:cubicBezTo>
                    <a:pt x="0" y="4272"/>
                    <a:pt x="272" y="4544"/>
                    <a:pt x="599" y="4544"/>
                  </a:cubicBezTo>
                  <a:cubicBezTo>
                    <a:pt x="934" y="4544"/>
                    <a:pt x="1206" y="4272"/>
                    <a:pt x="1206" y="3936"/>
                  </a:cubicBezTo>
                  <a:lnTo>
                    <a:pt x="1206" y="608"/>
                  </a:lnTo>
                  <a:cubicBezTo>
                    <a:pt x="1206" y="273"/>
                    <a:pt x="934" y="1"/>
                    <a:pt x="599"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8" name="Google Shape;148;p7"/>
            <p:cNvSpPr/>
            <p:nvPr/>
          </p:nvSpPr>
          <p:spPr>
            <a:xfrm>
              <a:off x="3696075" y="4708250"/>
              <a:ext cx="325100" cy="93650"/>
            </a:xfrm>
            <a:custGeom>
              <a:rect b="b" l="l" r="r" t="t"/>
              <a:pathLst>
                <a:path extrusionOk="0" h="3746" w="13004">
                  <a:moveTo>
                    <a:pt x="10718" y="1207"/>
                  </a:moveTo>
                  <a:cubicBezTo>
                    <a:pt x="11308" y="1207"/>
                    <a:pt x="11788" y="1696"/>
                    <a:pt x="11788" y="2286"/>
                  </a:cubicBezTo>
                  <a:cubicBezTo>
                    <a:pt x="11788" y="2422"/>
                    <a:pt x="11680" y="2531"/>
                    <a:pt x="11544" y="2531"/>
                  </a:cubicBezTo>
                  <a:lnTo>
                    <a:pt x="1460" y="2531"/>
                  </a:lnTo>
                  <a:cubicBezTo>
                    <a:pt x="1324" y="2531"/>
                    <a:pt x="1206" y="2422"/>
                    <a:pt x="1206" y="2286"/>
                  </a:cubicBezTo>
                  <a:cubicBezTo>
                    <a:pt x="1206" y="1696"/>
                    <a:pt x="1696" y="1207"/>
                    <a:pt x="2285" y="1207"/>
                  </a:cubicBezTo>
                  <a:close/>
                  <a:moveTo>
                    <a:pt x="2285" y="1"/>
                  </a:moveTo>
                  <a:cubicBezTo>
                    <a:pt x="1025" y="1"/>
                    <a:pt x="0" y="1025"/>
                    <a:pt x="0" y="2286"/>
                  </a:cubicBezTo>
                  <a:cubicBezTo>
                    <a:pt x="0" y="3093"/>
                    <a:pt x="653" y="3746"/>
                    <a:pt x="1460" y="3746"/>
                  </a:cubicBezTo>
                  <a:lnTo>
                    <a:pt x="11544" y="3746"/>
                  </a:lnTo>
                  <a:cubicBezTo>
                    <a:pt x="12342" y="3746"/>
                    <a:pt x="13004" y="3093"/>
                    <a:pt x="13004" y="2286"/>
                  </a:cubicBezTo>
                  <a:cubicBezTo>
                    <a:pt x="13004" y="1025"/>
                    <a:pt x="11979" y="1"/>
                    <a:pt x="10718"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9" name="Google Shape;149;p7"/>
            <p:cNvSpPr/>
            <p:nvPr/>
          </p:nvSpPr>
          <p:spPr>
            <a:xfrm>
              <a:off x="3636450" y="4208100"/>
              <a:ext cx="444350" cy="441700"/>
            </a:xfrm>
            <a:custGeom>
              <a:rect b="b" l="l" r="r" t="t"/>
              <a:pathLst>
                <a:path extrusionOk="0" h="17668" w="17774">
                  <a:moveTo>
                    <a:pt x="17111" y="0"/>
                  </a:moveTo>
                  <a:cubicBezTo>
                    <a:pt x="16957" y="0"/>
                    <a:pt x="16803" y="62"/>
                    <a:pt x="16685" y="184"/>
                  </a:cubicBezTo>
                  <a:lnTo>
                    <a:pt x="236" y="16633"/>
                  </a:lnTo>
                  <a:cubicBezTo>
                    <a:pt x="0" y="16869"/>
                    <a:pt x="0" y="17250"/>
                    <a:pt x="236" y="17486"/>
                  </a:cubicBezTo>
                  <a:cubicBezTo>
                    <a:pt x="354" y="17604"/>
                    <a:pt x="508" y="17667"/>
                    <a:pt x="662" y="17667"/>
                  </a:cubicBezTo>
                  <a:cubicBezTo>
                    <a:pt x="816" y="17667"/>
                    <a:pt x="970" y="17604"/>
                    <a:pt x="1088" y="17486"/>
                  </a:cubicBezTo>
                  <a:lnTo>
                    <a:pt x="17538" y="1036"/>
                  </a:lnTo>
                  <a:cubicBezTo>
                    <a:pt x="17773" y="801"/>
                    <a:pt x="17773" y="420"/>
                    <a:pt x="17538" y="184"/>
                  </a:cubicBezTo>
                  <a:cubicBezTo>
                    <a:pt x="17420" y="62"/>
                    <a:pt x="17266" y="0"/>
                    <a:pt x="17111"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50" name="Google Shape;150;p7"/>
          <p:cNvGrpSpPr/>
          <p:nvPr/>
        </p:nvGrpSpPr>
        <p:grpSpPr>
          <a:xfrm>
            <a:off x="11153882" y="577754"/>
            <a:ext cx="546129" cy="444257"/>
            <a:chOff x="2470650" y="2582625"/>
            <a:chExt cx="700525" cy="569925"/>
          </a:xfrm>
        </p:grpSpPr>
        <p:sp>
          <p:nvSpPr>
            <p:cNvPr id="151" name="Google Shape;151;p7"/>
            <p:cNvSpPr/>
            <p:nvPr/>
          </p:nvSpPr>
          <p:spPr>
            <a:xfrm>
              <a:off x="3103375" y="2747650"/>
              <a:ext cx="67800" cy="67800"/>
            </a:xfrm>
            <a:custGeom>
              <a:rect b="b" l="l" r="r" t="t"/>
              <a:pathLst>
                <a:path extrusionOk="0" h="2712" w="2712">
                  <a:moveTo>
                    <a:pt x="1351" y="1"/>
                  </a:moveTo>
                  <a:cubicBezTo>
                    <a:pt x="608" y="1"/>
                    <a:pt x="0" y="608"/>
                    <a:pt x="0" y="1352"/>
                  </a:cubicBezTo>
                  <a:cubicBezTo>
                    <a:pt x="0" y="2104"/>
                    <a:pt x="608" y="2712"/>
                    <a:pt x="1351" y="2712"/>
                  </a:cubicBezTo>
                  <a:cubicBezTo>
                    <a:pt x="2104" y="2712"/>
                    <a:pt x="2711" y="2104"/>
                    <a:pt x="2711" y="1352"/>
                  </a:cubicBezTo>
                  <a:cubicBezTo>
                    <a:pt x="2711" y="608"/>
                    <a:pt x="2104" y="1"/>
                    <a:pt x="1351"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2" name="Google Shape;152;p7"/>
            <p:cNvSpPr/>
            <p:nvPr/>
          </p:nvSpPr>
          <p:spPr>
            <a:xfrm>
              <a:off x="2470650" y="2582625"/>
              <a:ext cx="681700" cy="569925"/>
            </a:xfrm>
            <a:custGeom>
              <a:rect b="b" l="l" r="r" t="t"/>
              <a:pathLst>
                <a:path extrusionOk="0" h="22797" w="27268">
                  <a:moveTo>
                    <a:pt x="3020" y="0"/>
                  </a:moveTo>
                  <a:cubicBezTo>
                    <a:pt x="1352" y="0"/>
                    <a:pt x="0" y="1360"/>
                    <a:pt x="0" y="3029"/>
                  </a:cubicBezTo>
                  <a:lnTo>
                    <a:pt x="0" y="19768"/>
                  </a:lnTo>
                  <a:cubicBezTo>
                    <a:pt x="0" y="21437"/>
                    <a:pt x="1352" y="22797"/>
                    <a:pt x="3020" y="22797"/>
                  </a:cubicBezTo>
                  <a:lnTo>
                    <a:pt x="24248" y="22797"/>
                  </a:lnTo>
                  <a:cubicBezTo>
                    <a:pt x="25917" y="22797"/>
                    <a:pt x="27268" y="21437"/>
                    <a:pt x="27268" y="19768"/>
                  </a:cubicBezTo>
                  <a:lnTo>
                    <a:pt x="27268" y="12070"/>
                  </a:lnTo>
                  <a:lnTo>
                    <a:pt x="27268" y="11154"/>
                  </a:lnTo>
                  <a:cubicBezTo>
                    <a:pt x="27268" y="10827"/>
                    <a:pt x="26996" y="10555"/>
                    <a:pt x="26660" y="10555"/>
                  </a:cubicBezTo>
                  <a:cubicBezTo>
                    <a:pt x="26334" y="10555"/>
                    <a:pt x="26062" y="10827"/>
                    <a:pt x="26062" y="11154"/>
                  </a:cubicBezTo>
                  <a:lnTo>
                    <a:pt x="26062" y="13584"/>
                  </a:lnTo>
                  <a:lnTo>
                    <a:pt x="26062" y="19768"/>
                  </a:lnTo>
                  <a:cubicBezTo>
                    <a:pt x="26062" y="20775"/>
                    <a:pt x="25246" y="21582"/>
                    <a:pt x="24248" y="21582"/>
                  </a:cubicBezTo>
                  <a:lnTo>
                    <a:pt x="3020" y="21582"/>
                  </a:lnTo>
                  <a:cubicBezTo>
                    <a:pt x="2023" y="21582"/>
                    <a:pt x="1206" y="20775"/>
                    <a:pt x="1206" y="19768"/>
                  </a:cubicBezTo>
                  <a:lnTo>
                    <a:pt x="1206" y="3029"/>
                  </a:lnTo>
                  <a:cubicBezTo>
                    <a:pt x="1206" y="2022"/>
                    <a:pt x="2023" y="1215"/>
                    <a:pt x="3020" y="1215"/>
                  </a:cubicBezTo>
                  <a:lnTo>
                    <a:pt x="24248" y="1215"/>
                  </a:lnTo>
                  <a:cubicBezTo>
                    <a:pt x="25246" y="1215"/>
                    <a:pt x="26062" y="2022"/>
                    <a:pt x="26062" y="3029"/>
                  </a:cubicBezTo>
                  <a:lnTo>
                    <a:pt x="26062" y="5323"/>
                  </a:lnTo>
                  <a:cubicBezTo>
                    <a:pt x="26062" y="5649"/>
                    <a:pt x="26325" y="5921"/>
                    <a:pt x="26660" y="5921"/>
                  </a:cubicBezTo>
                  <a:cubicBezTo>
                    <a:pt x="26996" y="5921"/>
                    <a:pt x="27268" y="5649"/>
                    <a:pt x="27268" y="5323"/>
                  </a:cubicBezTo>
                  <a:lnTo>
                    <a:pt x="27268" y="3029"/>
                  </a:lnTo>
                  <a:cubicBezTo>
                    <a:pt x="27268" y="1360"/>
                    <a:pt x="25917" y="0"/>
                    <a:pt x="24248"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3" name="Google Shape;153;p7"/>
            <p:cNvSpPr/>
            <p:nvPr/>
          </p:nvSpPr>
          <p:spPr>
            <a:xfrm>
              <a:off x="2732025" y="2734950"/>
              <a:ext cx="160750" cy="161000"/>
            </a:xfrm>
            <a:custGeom>
              <a:rect b="b" l="l" r="r" t="t"/>
              <a:pathLst>
                <a:path extrusionOk="0" h="6440" w="6430">
                  <a:moveTo>
                    <a:pt x="3211" y="1044"/>
                  </a:moveTo>
                  <a:cubicBezTo>
                    <a:pt x="4417" y="1044"/>
                    <a:pt x="5387" y="2023"/>
                    <a:pt x="5387" y="3220"/>
                  </a:cubicBezTo>
                  <a:cubicBezTo>
                    <a:pt x="5387" y="4417"/>
                    <a:pt x="4417" y="5387"/>
                    <a:pt x="3211" y="5387"/>
                  </a:cubicBezTo>
                  <a:cubicBezTo>
                    <a:pt x="2014" y="5387"/>
                    <a:pt x="1044" y="4417"/>
                    <a:pt x="1044" y="3220"/>
                  </a:cubicBezTo>
                  <a:cubicBezTo>
                    <a:pt x="1044" y="2023"/>
                    <a:pt x="2014" y="1044"/>
                    <a:pt x="3211" y="1044"/>
                  </a:cubicBezTo>
                  <a:close/>
                  <a:moveTo>
                    <a:pt x="3211" y="1"/>
                  </a:moveTo>
                  <a:cubicBezTo>
                    <a:pt x="1443" y="1"/>
                    <a:pt x="1" y="1443"/>
                    <a:pt x="1" y="3220"/>
                  </a:cubicBezTo>
                  <a:cubicBezTo>
                    <a:pt x="1" y="4988"/>
                    <a:pt x="1443" y="6439"/>
                    <a:pt x="3211" y="6439"/>
                  </a:cubicBezTo>
                  <a:cubicBezTo>
                    <a:pt x="4988" y="6439"/>
                    <a:pt x="6430" y="4988"/>
                    <a:pt x="6430" y="3220"/>
                  </a:cubicBezTo>
                  <a:cubicBezTo>
                    <a:pt x="6430" y="1443"/>
                    <a:pt x="4988" y="1"/>
                    <a:pt x="3211"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4" name="Google Shape;154;p7"/>
            <p:cNvSpPr/>
            <p:nvPr/>
          </p:nvSpPr>
          <p:spPr>
            <a:xfrm>
              <a:off x="2687150" y="2870075"/>
              <a:ext cx="254150" cy="141925"/>
            </a:xfrm>
            <a:custGeom>
              <a:rect b="b" l="l" r="r" t="t"/>
              <a:pathLst>
                <a:path extrusionOk="0" h="5677" w="10166">
                  <a:moveTo>
                    <a:pt x="5078" y="1043"/>
                  </a:moveTo>
                  <a:cubicBezTo>
                    <a:pt x="6865" y="1043"/>
                    <a:pt x="8461" y="2231"/>
                    <a:pt x="8959" y="3945"/>
                  </a:cubicBezTo>
                  <a:cubicBezTo>
                    <a:pt x="9023" y="4172"/>
                    <a:pt x="9068" y="4398"/>
                    <a:pt x="9096" y="4634"/>
                  </a:cubicBezTo>
                  <a:lnTo>
                    <a:pt x="1070" y="4634"/>
                  </a:lnTo>
                  <a:cubicBezTo>
                    <a:pt x="1288" y="2621"/>
                    <a:pt x="3002" y="1043"/>
                    <a:pt x="5078" y="1043"/>
                  </a:cubicBezTo>
                  <a:close/>
                  <a:moveTo>
                    <a:pt x="5078" y="0"/>
                  </a:moveTo>
                  <a:cubicBezTo>
                    <a:pt x="2276" y="0"/>
                    <a:pt x="0" y="2276"/>
                    <a:pt x="0" y="5078"/>
                  </a:cubicBezTo>
                  <a:cubicBezTo>
                    <a:pt x="0" y="5096"/>
                    <a:pt x="0" y="5124"/>
                    <a:pt x="0" y="5142"/>
                  </a:cubicBezTo>
                  <a:lnTo>
                    <a:pt x="0" y="5169"/>
                  </a:lnTo>
                  <a:cubicBezTo>
                    <a:pt x="9" y="5450"/>
                    <a:pt x="245" y="5677"/>
                    <a:pt x="526" y="5677"/>
                  </a:cubicBezTo>
                  <a:lnTo>
                    <a:pt x="9640" y="5677"/>
                  </a:lnTo>
                  <a:cubicBezTo>
                    <a:pt x="9921" y="5677"/>
                    <a:pt x="10156" y="5450"/>
                    <a:pt x="10156" y="5169"/>
                  </a:cubicBezTo>
                  <a:lnTo>
                    <a:pt x="10156" y="5142"/>
                  </a:lnTo>
                  <a:cubicBezTo>
                    <a:pt x="10156" y="5124"/>
                    <a:pt x="10166" y="5096"/>
                    <a:pt x="10166" y="5078"/>
                  </a:cubicBezTo>
                  <a:cubicBezTo>
                    <a:pt x="10166" y="4589"/>
                    <a:pt x="10093" y="4117"/>
                    <a:pt x="9957" y="3655"/>
                  </a:cubicBezTo>
                  <a:cubicBezTo>
                    <a:pt x="9331" y="1496"/>
                    <a:pt x="7327" y="0"/>
                    <a:pt x="5078"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5" name="Google Shape;155;p7"/>
            <p:cNvSpPr/>
            <p:nvPr/>
          </p:nvSpPr>
          <p:spPr>
            <a:xfrm>
              <a:off x="2626400" y="2773275"/>
              <a:ext cx="102250" cy="102475"/>
            </a:xfrm>
            <a:custGeom>
              <a:rect b="b" l="l" r="r" t="t"/>
              <a:pathLst>
                <a:path extrusionOk="0" h="4099" w="4090">
                  <a:moveTo>
                    <a:pt x="2049" y="880"/>
                  </a:moveTo>
                  <a:cubicBezTo>
                    <a:pt x="2693" y="880"/>
                    <a:pt x="3219" y="1406"/>
                    <a:pt x="3219" y="2050"/>
                  </a:cubicBezTo>
                  <a:cubicBezTo>
                    <a:pt x="3219" y="2693"/>
                    <a:pt x="2693" y="3219"/>
                    <a:pt x="2049" y="3219"/>
                  </a:cubicBezTo>
                  <a:cubicBezTo>
                    <a:pt x="1406" y="3219"/>
                    <a:pt x="880" y="2693"/>
                    <a:pt x="880" y="2050"/>
                  </a:cubicBezTo>
                  <a:cubicBezTo>
                    <a:pt x="880" y="1406"/>
                    <a:pt x="1406" y="880"/>
                    <a:pt x="2049" y="880"/>
                  </a:cubicBezTo>
                  <a:close/>
                  <a:moveTo>
                    <a:pt x="2049" y="0"/>
                  </a:moveTo>
                  <a:cubicBezTo>
                    <a:pt x="916" y="0"/>
                    <a:pt x="0" y="925"/>
                    <a:pt x="0" y="2050"/>
                  </a:cubicBezTo>
                  <a:cubicBezTo>
                    <a:pt x="0" y="3174"/>
                    <a:pt x="916" y="4099"/>
                    <a:pt x="2049" y="4099"/>
                  </a:cubicBezTo>
                  <a:cubicBezTo>
                    <a:pt x="3174" y="4099"/>
                    <a:pt x="4090" y="3174"/>
                    <a:pt x="4090" y="2050"/>
                  </a:cubicBezTo>
                  <a:cubicBezTo>
                    <a:pt x="4090" y="925"/>
                    <a:pt x="3174" y="0"/>
                    <a:pt x="2049"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6" name="Google Shape;156;p7"/>
            <p:cNvSpPr/>
            <p:nvPr/>
          </p:nvSpPr>
          <p:spPr>
            <a:xfrm>
              <a:off x="2599650" y="2853975"/>
              <a:ext cx="152575" cy="91150"/>
            </a:xfrm>
            <a:custGeom>
              <a:rect b="b" l="l" r="r" t="t"/>
              <a:pathLst>
                <a:path extrusionOk="0" h="3646" w="6103">
                  <a:moveTo>
                    <a:pt x="3156" y="0"/>
                  </a:moveTo>
                  <a:cubicBezTo>
                    <a:pt x="1415" y="0"/>
                    <a:pt x="0" y="1415"/>
                    <a:pt x="0" y="3156"/>
                  </a:cubicBezTo>
                  <a:cubicBezTo>
                    <a:pt x="0" y="3174"/>
                    <a:pt x="0" y="3183"/>
                    <a:pt x="0" y="3211"/>
                  </a:cubicBezTo>
                  <a:cubicBezTo>
                    <a:pt x="9" y="3455"/>
                    <a:pt x="200" y="3646"/>
                    <a:pt x="444" y="3646"/>
                  </a:cubicBezTo>
                  <a:lnTo>
                    <a:pt x="4761" y="3646"/>
                  </a:lnTo>
                  <a:cubicBezTo>
                    <a:pt x="5006" y="3646"/>
                    <a:pt x="5205" y="3446"/>
                    <a:pt x="5205" y="3211"/>
                  </a:cubicBezTo>
                  <a:cubicBezTo>
                    <a:pt x="5205" y="2966"/>
                    <a:pt x="5006" y="2766"/>
                    <a:pt x="4761" y="2766"/>
                  </a:cubicBezTo>
                  <a:lnTo>
                    <a:pt x="907" y="2766"/>
                  </a:lnTo>
                  <a:cubicBezTo>
                    <a:pt x="1097" y="1696"/>
                    <a:pt x="2031" y="871"/>
                    <a:pt x="3156" y="871"/>
                  </a:cubicBezTo>
                  <a:cubicBezTo>
                    <a:pt x="4035" y="871"/>
                    <a:pt x="4824" y="1361"/>
                    <a:pt x="5214" y="2150"/>
                  </a:cubicBezTo>
                  <a:cubicBezTo>
                    <a:pt x="5285" y="2305"/>
                    <a:pt x="5439" y="2395"/>
                    <a:pt x="5600" y="2395"/>
                  </a:cubicBezTo>
                  <a:cubicBezTo>
                    <a:pt x="5666" y="2395"/>
                    <a:pt x="5732" y="2380"/>
                    <a:pt x="5795" y="2349"/>
                  </a:cubicBezTo>
                  <a:cubicBezTo>
                    <a:pt x="6012" y="2249"/>
                    <a:pt x="6103" y="1986"/>
                    <a:pt x="5994" y="1769"/>
                  </a:cubicBezTo>
                  <a:cubicBezTo>
                    <a:pt x="5459" y="681"/>
                    <a:pt x="4371" y="0"/>
                    <a:pt x="315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7" name="Google Shape;157;p7"/>
            <p:cNvSpPr/>
            <p:nvPr/>
          </p:nvSpPr>
          <p:spPr>
            <a:xfrm>
              <a:off x="2897525" y="2773275"/>
              <a:ext cx="102275" cy="102475"/>
            </a:xfrm>
            <a:custGeom>
              <a:rect b="b" l="l" r="r" t="t"/>
              <a:pathLst>
                <a:path extrusionOk="0" h="4099" w="4091">
                  <a:moveTo>
                    <a:pt x="2041" y="880"/>
                  </a:moveTo>
                  <a:cubicBezTo>
                    <a:pt x="2694" y="880"/>
                    <a:pt x="3220" y="1406"/>
                    <a:pt x="3220" y="2050"/>
                  </a:cubicBezTo>
                  <a:cubicBezTo>
                    <a:pt x="3220" y="2693"/>
                    <a:pt x="2694" y="3219"/>
                    <a:pt x="2041" y="3219"/>
                  </a:cubicBezTo>
                  <a:cubicBezTo>
                    <a:pt x="1397" y="3219"/>
                    <a:pt x="871" y="2693"/>
                    <a:pt x="871" y="2050"/>
                  </a:cubicBezTo>
                  <a:cubicBezTo>
                    <a:pt x="871" y="1406"/>
                    <a:pt x="1397" y="880"/>
                    <a:pt x="2041" y="880"/>
                  </a:cubicBezTo>
                  <a:close/>
                  <a:moveTo>
                    <a:pt x="2041" y="0"/>
                  </a:moveTo>
                  <a:cubicBezTo>
                    <a:pt x="916" y="0"/>
                    <a:pt x="0" y="925"/>
                    <a:pt x="0" y="2050"/>
                  </a:cubicBezTo>
                  <a:cubicBezTo>
                    <a:pt x="0" y="3174"/>
                    <a:pt x="916" y="4099"/>
                    <a:pt x="2041" y="4099"/>
                  </a:cubicBezTo>
                  <a:cubicBezTo>
                    <a:pt x="3174" y="4099"/>
                    <a:pt x="4090" y="3174"/>
                    <a:pt x="4090" y="2050"/>
                  </a:cubicBezTo>
                  <a:cubicBezTo>
                    <a:pt x="4090" y="925"/>
                    <a:pt x="3174" y="0"/>
                    <a:pt x="2041"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8" name="Google Shape;158;p7"/>
            <p:cNvSpPr/>
            <p:nvPr/>
          </p:nvSpPr>
          <p:spPr>
            <a:xfrm>
              <a:off x="2877350" y="2853975"/>
              <a:ext cx="151225" cy="91150"/>
            </a:xfrm>
            <a:custGeom>
              <a:rect b="b" l="l" r="r" t="t"/>
              <a:pathLst>
                <a:path extrusionOk="0" h="3646" w="6049">
                  <a:moveTo>
                    <a:pt x="2893" y="0"/>
                  </a:moveTo>
                  <a:cubicBezTo>
                    <a:pt x="1732" y="0"/>
                    <a:pt x="671" y="635"/>
                    <a:pt x="118" y="1651"/>
                  </a:cubicBezTo>
                  <a:cubicBezTo>
                    <a:pt x="0" y="1868"/>
                    <a:pt x="82" y="2131"/>
                    <a:pt x="291" y="2249"/>
                  </a:cubicBezTo>
                  <a:cubicBezTo>
                    <a:pt x="358" y="2283"/>
                    <a:pt x="430" y="2299"/>
                    <a:pt x="500" y="2299"/>
                  </a:cubicBezTo>
                  <a:cubicBezTo>
                    <a:pt x="657" y="2299"/>
                    <a:pt x="808" y="2218"/>
                    <a:pt x="889" y="2068"/>
                  </a:cubicBezTo>
                  <a:cubicBezTo>
                    <a:pt x="1288" y="1333"/>
                    <a:pt x="2059" y="871"/>
                    <a:pt x="2893" y="871"/>
                  </a:cubicBezTo>
                  <a:cubicBezTo>
                    <a:pt x="4017" y="871"/>
                    <a:pt x="4951" y="1687"/>
                    <a:pt x="5142" y="2766"/>
                  </a:cubicBezTo>
                  <a:lnTo>
                    <a:pt x="1152" y="2766"/>
                  </a:lnTo>
                  <a:cubicBezTo>
                    <a:pt x="907" y="2766"/>
                    <a:pt x="717" y="2966"/>
                    <a:pt x="717" y="3211"/>
                  </a:cubicBezTo>
                  <a:cubicBezTo>
                    <a:pt x="717" y="3446"/>
                    <a:pt x="907" y="3646"/>
                    <a:pt x="1152" y="3646"/>
                  </a:cubicBezTo>
                  <a:lnTo>
                    <a:pt x="5613" y="3646"/>
                  </a:lnTo>
                  <a:cubicBezTo>
                    <a:pt x="5849" y="3646"/>
                    <a:pt x="6049" y="3437"/>
                    <a:pt x="6049" y="3201"/>
                  </a:cubicBezTo>
                  <a:cubicBezTo>
                    <a:pt x="6049" y="3183"/>
                    <a:pt x="6049" y="3174"/>
                    <a:pt x="6049" y="3156"/>
                  </a:cubicBezTo>
                  <a:cubicBezTo>
                    <a:pt x="6049" y="1415"/>
                    <a:pt x="4634" y="0"/>
                    <a:pt x="2893"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Tree>
  </p:cSld>
  <p:clrMapOvr>
    <a:masterClrMapping/>
  </p:clrMapOvr>
  <p:extLst>
    <p:ext uri="{DCECCB84-F9BA-43D5-87BE-67443E8EF086}">
      <p15:sldGuideLst>
        <p15:guide id="1" pos="239">
          <p15:clr>
            <a:srgbClr val="FA7B17"/>
          </p15:clr>
        </p15:guide>
        <p15:guide id="2" pos="7450">
          <p15:clr>
            <a:srgbClr val="FA7B17"/>
          </p15:clr>
        </p15:guide>
        <p15:guide id="3" orient="horz" pos="252">
          <p15:clr>
            <a:srgbClr val="FA7B17"/>
          </p15:clr>
        </p15:guide>
        <p15:guide id="4" orient="horz" pos="4064">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oria 1 2">
  <p:cSld name="TITLE_1_2_2_2">
    <p:bg>
      <p:bgPr>
        <a:solidFill>
          <a:srgbClr val="CC00CC"/>
        </a:solidFill>
      </p:bgPr>
    </p:bg>
    <p:spTree>
      <p:nvGrpSpPr>
        <p:cNvPr id="159" name="Shape 159"/>
        <p:cNvGrpSpPr/>
        <p:nvPr/>
      </p:nvGrpSpPr>
      <p:grpSpPr>
        <a:xfrm>
          <a:off x="0" y="0"/>
          <a:ext cx="0" cy="0"/>
          <a:chOff x="0" y="0"/>
          <a:chExt cx="0" cy="0"/>
        </a:xfrm>
      </p:grpSpPr>
      <p:sp>
        <p:nvSpPr>
          <p:cNvPr id="160" name="Google Shape;160;p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
        <p:nvSpPr>
          <p:cNvPr id="161" name="Google Shape;161;p8"/>
          <p:cNvSpPr/>
          <p:nvPr/>
        </p:nvSpPr>
        <p:spPr>
          <a:xfrm>
            <a:off x="11026933" y="399800"/>
            <a:ext cx="800100" cy="800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2" name="Google Shape;162;p8"/>
          <p:cNvSpPr/>
          <p:nvPr/>
        </p:nvSpPr>
        <p:spPr>
          <a:xfrm>
            <a:off x="10137933" y="399800"/>
            <a:ext cx="800100" cy="800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3" name="Google Shape;163;p8"/>
          <p:cNvSpPr/>
          <p:nvPr/>
        </p:nvSpPr>
        <p:spPr>
          <a:xfrm>
            <a:off x="9248933" y="399800"/>
            <a:ext cx="800100" cy="800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64" name="Google Shape;164;p8"/>
          <p:cNvGrpSpPr/>
          <p:nvPr/>
        </p:nvGrpSpPr>
        <p:grpSpPr>
          <a:xfrm>
            <a:off x="9428695" y="564416"/>
            <a:ext cx="440546" cy="471077"/>
            <a:chOff x="729025" y="4159875"/>
            <a:chExt cx="624800" cy="668100"/>
          </a:xfrm>
        </p:grpSpPr>
        <p:sp>
          <p:nvSpPr>
            <p:cNvPr id="165" name="Google Shape;165;p8"/>
            <p:cNvSpPr/>
            <p:nvPr/>
          </p:nvSpPr>
          <p:spPr>
            <a:xfrm>
              <a:off x="785475" y="4419675"/>
              <a:ext cx="199525" cy="199500"/>
            </a:xfrm>
            <a:custGeom>
              <a:rect b="b" l="l" r="r" t="t"/>
              <a:pathLst>
                <a:path extrusionOk="0" h="7980" w="7981">
                  <a:moveTo>
                    <a:pt x="3990" y="1206"/>
                  </a:moveTo>
                  <a:cubicBezTo>
                    <a:pt x="5523" y="1206"/>
                    <a:pt x="6774" y="2457"/>
                    <a:pt x="6774" y="3990"/>
                  </a:cubicBezTo>
                  <a:cubicBezTo>
                    <a:pt x="6774" y="5522"/>
                    <a:pt x="5523" y="6774"/>
                    <a:pt x="3990" y="6774"/>
                  </a:cubicBezTo>
                  <a:cubicBezTo>
                    <a:pt x="2458" y="6774"/>
                    <a:pt x="1206" y="5522"/>
                    <a:pt x="1206" y="3990"/>
                  </a:cubicBezTo>
                  <a:cubicBezTo>
                    <a:pt x="1206" y="2457"/>
                    <a:pt x="2458" y="1206"/>
                    <a:pt x="3990" y="1206"/>
                  </a:cubicBezTo>
                  <a:close/>
                  <a:moveTo>
                    <a:pt x="3990" y="0"/>
                  </a:moveTo>
                  <a:cubicBezTo>
                    <a:pt x="1787" y="0"/>
                    <a:pt x="0" y="1786"/>
                    <a:pt x="0" y="3990"/>
                  </a:cubicBezTo>
                  <a:cubicBezTo>
                    <a:pt x="0" y="6193"/>
                    <a:pt x="1787" y="7980"/>
                    <a:pt x="3990" y="7980"/>
                  </a:cubicBezTo>
                  <a:cubicBezTo>
                    <a:pt x="6194" y="7980"/>
                    <a:pt x="7980" y="6193"/>
                    <a:pt x="7980" y="3990"/>
                  </a:cubicBezTo>
                  <a:cubicBezTo>
                    <a:pt x="7980" y="1786"/>
                    <a:pt x="6194" y="0"/>
                    <a:pt x="3990" y="0"/>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6" name="Google Shape;166;p8"/>
            <p:cNvSpPr/>
            <p:nvPr/>
          </p:nvSpPr>
          <p:spPr>
            <a:xfrm>
              <a:off x="864125" y="4159875"/>
              <a:ext cx="280225" cy="236925"/>
            </a:xfrm>
            <a:custGeom>
              <a:rect b="b" l="l" r="r" t="t"/>
              <a:pathLst>
                <a:path extrusionOk="0" h="9477" w="11209">
                  <a:moveTo>
                    <a:pt x="8933" y="1206"/>
                  </a:moveTo>
                  <a:cubicBezTo>
                    <a:pt x="9513" y="1206"/>
                    <a:pt x="9994" y="1560"/>
                    <a:pt x="9994" y="1977"/>
                  </a:cubicBezTo>
                  <a:lnTo>
                    <a:pt x="9994" y="5423"/>
                  </a:lnTo>
                  <a:cubicBezTo>
                    <a:pt x="9994" y="5849"/>
                    <a:pt x="9513" y="6203"/>
                    <a:pt x="8933" y="6203"/>
                  </a:cubicBezTo>
                  <a:lnTo>
                    <a:pt x="3111" y="6203"/>
                  </a:lnTo>
                  <a:cubicBezTo>
                    <a:pt x="2966" y="6203"/>
                    <a:pt x="2830" y="6248"/>
                    <a:pt x="2721" y="6339"/>
                  </a:cubicBezTo>
                  <a:lnTo>
                    <a:pt x="1216" y="7590"/>
                  </a:lnTo>
                  <a:lnTo>
                    <a:pt x="1216" y="1977"/>
                  </a:lnTo>
                  <a:cubicBezTo>
                    <a:pt x="1216" y="1560"/>
                    <a:pt x="1697" y="1206"/>
                    <a:pt x="2277" y="1206"/>
                  </a:cubicBezTo>
                  <a:close/>
                  <a:moveTo>
                    <a:pt x="2277" y="0"/>
                  </a:moveTo>
                  <a:cubicBezTo>
                    <a:pt x="1026" y="0"/>
                    <a:pt x="1" y="889"/>
                    <a:pt x="1" y="1977"/>
                  </a:cubicBezTo>
                  <a:lnTo>
                    <a:pt x="1" y="8878"/>
                  </a:lnTo>
                  <a:cubicBezTo>
                    <a:pt x="1" y="9104"/>
                    <a:pt x="137" y="9322"/>
                    <a:pt x="355" y="9422"/>
                  </a:cubicBezTo>
                  <a:cubicBezTo>
                    <a:pt x="436" y="9458"/>
                    <a:pt x="518" y="9476"/>
                    <a:pt x="609" y="9476"/>
                  </a:cubicBezTo>
                  <a:cubicBezTo>
                    <a:pt x="745" y="9476"/>
                    <a:pt x="881" y="9431"/>
                    <a:pt x="989" y="9340"/>
                  </a:cubicBezTo>
                  <a:lnTo>
                    <a:pt x="3329" y="7409"/>
                  </a:lnTo>
                  <a:lnTo>
                    <a:pt x="8933" y="7409"/>
                  </a:lnTo>
                  <a:cubicBezTo>
                    <a:pt x="10184" y="7409"/>
                    <a:pt x="11209" y="6520"/>
                    <a:pt x="11209" y="5423"/>
                  </a:cubicBezTo>
                  <a:lnTo>
                    <a:pt x="11209" y="1977"/>
                  </a:lnTo>
                  <a:cubicBezTo>
                    <a:pt x="11209" y="889"/>
                    <a:pt x="10184" y="0"/>
                    <a:pt x="8933" y="0"/>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7" name="Google Shape;167;p8"/>
            <p:cNvSpPr/>
            <p:nvPr/>
          </p:nvSpPr>
          <p:spPr>
            <a:xfrm>
              <a:off x="1022150" y="4261200"/>
              <a:ext cx="253250" cy="214925"/>
            </a:xfrm>
            <a:custGeom>
              <a:rect b="b" l="l" r="r" t="t"/>
              <a:pathLst>
                <a:path extrusionOk="0" h="8597" w="10130">
                  <a:moveTo>
                    <a:pt x="4280" y="1"/>
                  </a:moveTo>
                  <a:cubicBezTo>
                    <a:pt x="3945" y="1"/>
                    <a:pt x="3673" y="273"/>
                    <a:pt x="3673" y="608"/>
                  </a:cubicBezTo>
                  <a:cubicBezTo>
                    <a:pt x="3673" y="935"/>
                    <a:pt x="3945" y="1207"/>
                    <a:pt x="4280" y="1207"/>
                  </a:cubicBezTo>
                  <a:lnTo>
                    <a:pt x="8044" y="1207"/>
                  </a:lnTo>
                  <a:cubicBezTo>
                    <a:pt x="8515" y="1207"/>
                    <a:pt x="8923" y="1497"/>
                    <a:pt x="8923" y="1832"/>
                  </a:cubicBezTo>
                  <a:lnTo>
                    <a:pt x="8923" y="6711"/>
                  </a:lnTo>
                  <a:lnTo>
                    <a:pt x="7681" y="5677"/>
                  </a:lnTo>
                  <a:cubicBezTo>
                    <a:pt x="7572" y="5586"/>
                    <a:pt x="7436" y="5541"/>
                    <a:pt x="7300" y="5541"/>
                  </a:cubicBezTo>
                  <a:lnTo>
                    <a:pt x="2086" y="5541"/>
                  </a:lnTo>
                  <a:cubicBezTo>
                    <a:pt x="1614" y="5541"/>
                    <a:pt x="1206" y="5251"/>
                    <a:pt x="1206" y="4915"/>
                  </a:cubicBezTo>
                  <a:lnTo>
                    <a:pt x="1206" y="2748"/>
                  </a:lnTo>
                  <a:cubicBezTo>
                    <a:pt x="1206" y="2422"/>
                    <a:pt x="934" y="2150"/>
                    <a:pt x="599" y="2150"/>
                  </a:cubicBezTo>
                  <a:cubicBezTo>
                    <a:pt x="272" y="2150"/>
                    <a:pt x="0" y="2422"/>
                    <a:pt x="0" y="2748"/>
                  </a:cubicBezTo>
                  <a:lnTo>
                    <a:pt x="0" y="4915"/>
                  </a:lnTo>
                  <a:cubicBezTo>
                    <a:pt x="0" y="5922"/>
                    <a:pt x="934" y="6747"/>
                    <a:pt x="2086" y="6747"/>
                  </a:cubicBezTo>
                  <a:lnTo>
                    <a:pt x="7082" y="6747"/>
                  </a:lnTo>
                  <a:lnTo>
                    <a:pt x="9141" y="8461"/>
                  </a:lnTo>
                  <a:cubicBezTo>
                    <a:pt x="9250" y="8552"/>
                    <a:pt x="9386" y="8597"/>
                    <a:pt x="9531" y="8597"/>
                  </a:cubicBezTo>
                  <a:cubicBezTo>
                    <a:pt x="9612" y="8597"/>
                    <a:pt x="9703" y="8579"/>
                    <a:pt x="9785" y="8543"/>
                  </a:cubicBezTo>
                  <a:cubicBezTo>
                    <a:pt x="9993" y="8443"/>
                    <a:pt x="10129" y="8225"/>
                    <a:pt x="10129" y="7989"/>
                  </a:cubicBezTo>
                  <a:lnTo>
                    <a:pt x="10129" y="1832"/>
                  </a:lnTo>
                  <a:cubicBezTo>
                    <a:pt x="10129" y="826"/>
                    <a:pt x="9195" y="1"/>
                    <a:pt x="8044" y="1"/>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8" name="Google Shape;168;p8"/>
            <p:cNvSpPr/>
            <p:nvPr/>
          </p:nvSpPr>
          <p:spPr>
            <a:xfrm>
              <a:off x="729025" y="4589450"/>
              <a:ext cx="316725" cy="175950"/>
            </a:xfrm>
            <a:custGeom>
              <a:rect b="b" l="l" r="r" t="t"/>
              <a:pathLst>
                <a:path extrusionOk="0" h="7038" w="12669">
                  <a:moveTo>
                    <a:pt x="6339" y="1207"/>
                  </a:moveTo>
                  <a:cubicBezTo>
                    <a:pt x="8996" y="1207"/>
                    <a:pt x="11181" y="3238"/>
                    <a:pt x="11435" y="5832"/>
                  </a:cubicBezTo>
                  <a:lnTo>
                    <a:pt x="1234" y="5832"/>
                  </a:lnTo>
                  <a:cubicBezTo>
                    <a:pt x="1488" y="3238"/>
                    <a:pt x="3682" y="1207"/>
                    <a:pt x="6339" y="1207"/>
                  </a:cubicBezTo>
                  <a:close/>
                  <a:moveTo>
                    <a:pt x="6339" y="1"/>
                  </a:moveTo>
                  <a:cubicBezTo>
                    <a:pt x="2848" y="1"/>
                    <a:pt x="0" y="2839"/>
                    <a:pt x="0" y="6330"/>
                  </a:cubicBezTo>
                  <a:cubicBezTo>
                    <a:pt x="0" y="6358"/>
                    <a:pt x="0" y="6385"/>
                    <a:pt x="0" y="6412"/>
                  </a:cubicBezTo>
                  <a:lnTo>
                    <a:pt x="10" y="6448"/>
                  </a:lnTo>
                  <a:cubicBezTo>
                    <a:pt x="10" y="6775"/>
                    <a:pt x="282" y="7038"/>
                    <a:pt x="608" y="7038"/>
                  </a:cubicBezTo>
                  <a:lnTo>
                    <a:pt x="12061" y="7038"/>
                  </a:lnTo>
                  <a:cubicBezTo>
                    <a:pt x="12396" y="7038"/>
                    <a:pt x="12659" y="6775"/>
                    <a:pt x="12668" y="6448"/>
                  </a:cubicBezTo>
                  <a:lnTo>
                    <a:pt x="12668" y="6412"/>
                  </a:lnTo>
                  <a:cubicBezTo>
                    <a:pt x="12668" y="6385"/>
                    <a:pt x="12668" y="6358"/>
                    <a:pt x="12668" y="6330"/>
                  </a:cubicBezTo>
                  <a:cubicBezTo>
                    <a:pt x="12668" y="2839"/>
                    <a:pt x="9830" y="1"/>
                    <a:pt x="6339" y="1"/>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9" name="Google Shape;169;p8"/>
            <p:cNvSpPr/>
            <p:nvPr/>
          </p:nvSpPr>
          <p:spPr>
            <a:xfrm>
              <a:off x="1093325" y="4482000"/>
              <a:ext cx="199525" cy="199750"/>
            </a:xfrm>
            <a:custGeom>
              <a:rect b="b" l="l" r="r" t="t"/>
              <a:pathLst>
                <a:path extrusionOk="0" h="7990" w="7981">
                  <a:moveTo>
                    <a:pt x="3991" y="1216"/>
                  </a:moveTo>
                  <a:cubicBezTo>
                    <a:pt x="5523" y="1216"/>
                    <a:pt x="6774" y="2458"/>
                    <a:pt x="6774" y="4000"/>
                  </a:cubicBezTo>
                  <a:cubicBezTo>
                    <a:pt x="6774" y="5532"/>
                    <a:pt x="5523" y="6784"/>
                    <a:pt x="3991" y="6784"/>
                  </a:cubicBezTo>
                  <a:cubicBezTo>
                    <a:pt x="2458" y="6784"/>
                    <a:pt x="1207" y="5532"/>
                    <a:pt x="1207" y="4000"/>
                  </a:cubicBezTo>
                  <a:cubicBezTo>
                    <a:pt x="1207" y="2458"/>
                    <a:pt x="2458" y="1216"/>
                    <a:pt x="3991" y="1216"/>
                  </a:cubicBezTo>
                  <a:close/>
                  <a:moveTo>
                    <a:pt x="3991" y="1"/>
                  </a:moveTo>
                  <a:cubicBezTo>
                    <a:pt x="1787" y="1"/>
                    <a:pt x="1" y="1796"/>
                    <a:pt x="1" y="4000"/>
                  </a:cubicBezTo>
                  <a:cubicBezTo>
                    <a:pt x="1" y="6194"/>
                    <a:pt x="1787" y="7990"/>
                    <a:pt x="3991" y="7990"/>
                  </a:cubicBezTo>
                  <a:cubicBezTo>
                    <a:pt x="6194" y="7990"/>
                    <a:pt x="7980" y="6194"/>
                    <a:pt x="7980" y="4000"/>
                  </a:cubicBezTo>
                  <a:cubicBezTo>
                    <a:pt x="7980" y="1796"/>
                    <a:pt x="6194" y="1"/>
                    <a:pt x="3991" y="1"/>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0" name="Google Shape;170;p8"/>
            <p:cNvSpPr/>
            <p:nvPr/>
          </p:nvSpPr>
          <p:spPr>
            <a:xfrm>
              <a:off x="1037100" y="4651800"/>
              <a:ext cx="316725" cy="176175"/>
            </a:xfrm>
            <a:custGeom>
              <a:rect b="b" l="l" r="r" t="t"/>
              <a:pathLst>
                <a:path extrusionOk="0" h="7047" w="12669">
                  <a:moveTo>
                    <a:pt x="6330" y="1216"/>
                  </a:moveTo>
                  <a:cubicBezTo>
                    <a:pt x="8987" y="1216"/>
                    <a:pt x="11182" y="3247"/>
                    <a:pt x="11436" y="5831"/>
                  </a:cubicBezTo>
                  <a:lnTo>
                    <a:pt x="1234" y="5831"/>
                  </a:lnTo>
                  <a:cubicBezTo>
                    <a:pt x="1488" y="3247"/>
                    <a:pt x="3673" y="1216"/>
                    <a:pt x="6330" y="1216"/>
                  </a:cubicBezTo>
                  <a:close/>
                  <a:moveTo>
                    <a:pt x="6330" y="1"/>
                  </a:moveTo>
                  <a:cubicBezTo>
                    <a:pt x="2839" y="1"/>
                    <a:pt x="1" y="2848"/>
                    <a:pt x="1" y="6339"/>
                  </a:cubicBezTo>
                  <a:cubicBezTo>
                    <a:pt x="1" y="6366"/>
                    <a:pt x="1" y="6394"/>
                    <a:pt x="1" y="6421"/>
                  </a:cubicBezTo>
                  <a:lnTo>
                    <a:pt x="1" y="6448"/>
                  </a:lnTo>
                  <a:cubicBezTo>
                    <a:pt x="1" y="6784"/>
                    <a:pt x="273" y="7046"/>
                    <a:pt x="599" y="7046"/>
                  </a:cubicBezTo>
                  <a:lnTo>
                    <a:pt x="12061" y="7046"/>
                  </a:lnTo>
                  <a:cubicBezTo>
                    <a:pt x="12388" y="7046"/>
                    <a:pt x="12660" y="6784"/>
                    <a:pt x="12660" y="6448"/>
                  </a:cubicBezTo>
                  <a:lnTo>
                    <a:pt x="12660" y="6421"/>
                  </a:lnTo>
                  <a:cubicBezTo>
                    <a:pt x="12669" y="6394"/>
                    <a:pt x="12669" y="6366"/>
                    <a:pt x="12669" y="6339"/>
                  </a:cubicBezTo>
                  <a:cubicBezTo>
                    <a:pt x="12669" y="2848"/>
                    <a:pt x="9821" y="1"/>
                    <a:pt x="6330" y="1"/>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71" name="Google Shape;171;p8"/>
          <p:cNvGrpSpPr/>
          <p:nvPr/>
        </p:nvGrpSpPr>
        <p:grpSpPr>
          <a:xfrm>
            <a:off x="10341684" y="537283"/>
            <a:ext cx="392761" cy="524741"/>
            <a:chOff x="3636450" y="4208100"/>
            <a:chExt cx="444350" cy="593800"/>
          </a:xfrm>
        </p:grpSpPr>
        <p:sp>
          <p:nvSpPr>
            <p:cNvPr id="172" name="Google Shape;172;p8"/>
            <p:cNvSpPr/>
            <p:nvPr/>
          </p:nvSpPr>
          <p:spPr>
            <a:xfrm>
              <a:off x="3714425" y="4212000"/>
              <a:ext cx="289075" cy="432350"/>
            </a:xfrm>
            <a:custGeom>
              <a:rect b="b" l="l" r="r" t="t"/>
              <a:pathLst>
                <a:path extrusionOk="0" h="17294" w="11563">
                  <a:moveTo>
                    <a:pt x="5777" y="1361"/>
                  </a:moveTo>
                  <a:cubicBezTo>
                    <a:pt x="8216" y="1361"/>
                    <a:pt x="10202" y="3347"/>
                    <a:pt x="10202" y="5786"/>
                  </a:cubicBezTo>
                  <a:lnTo>
                    <a:pt x="10202" y="11508"/>
                  </a:lnTo>
                  <a:cubicBezTo>
                    <a:pt x="10202" y="13947"/>
                    <a:pt x="8216" y="15933"/>
                    <a:pt x="5777" y="15933"/>
                  </a:cubicBezTo>
                  <a:cubicBezTo>
                    <a:pt x="3338" y="15933"/>
                    <a:pt x="1361" y="13947"/>
                    <a:pt x="1361" y="11508"/>
                  </a:cubicBezTo>
                  <a:lnTo>
                    <a:pt x="1361" y="5786"/>
                  </a:lnTo>
                  <a:cubicBezTo>
                    <a:pt x="1361" y="3347"/>
                    <a:pt x="3338" y="1361"/>
                    <a:pt x="5777" y="1361"/>
                  </a:cubicBezTo>
                  <a:close/>
                  <a:moveTo>
                    <a:pt x="5777" y="1"/>
                  </a:moveTo>
                  <a:cubicBezTo>
                    <a:pt x="2594" y="1"/>
                    <a:pt x="1" y="2594"/>
                    <a:pt x="1" y="5786"/>
                  </a:cubicBezTo>
                  <a:lnTo>
                    <a:pt x="1" y="11508"/>
                  </a:lnTo>
                  <a:cubicBezTo>
                    <a:pt x="1" y="14700"/>
                    <a:pt x="2594" y="17293"/>
                    <a:pt x="5777" y="17293"/>
                  </a:cubicBezTo>
                  <a:cubicBezTo>
                    <a:pt x="8969" y="17293"/>
                    <a:pt x="11562" y="14700"/>
                    <a:pt x="11562" y="11508"/>
                  </a:cubicBezTo>
                  <a:lnTo>
                    <a:pt x="11562" y="5786"/>
                  </a:lnTo>
                  <a:cubicBezTo>
                    <a:pt x="11562" y="2594"/>
                    <a:pt x="8969" y="1"/>
                    <a:pt x="5777" y="1"/>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3" name="Google Shape;173;p8"/>
            <p:cNvSpPr/>
            <p:nvPr/>
          </p:nvSpPr>
          <p:spPr>
            <a:xfrm>
              <a:off x="3843875" y="4612125"/>
              <a:ext cx="30175" cy="113600"/>
            </a:xfrm>
            <a:custGeom>
              <a:rect b="b" l="l" r="r" t="t"/>
              <a:pathLst>
                <a:path extrusionOk="0" h="4544" w="1207">
                  <a:moveTo>
                    <a:pt x="599" y="1"/>
                  </a:moveTo>
                  <a:cubicBezTo>
                    <a:pt x="272" y="1"/>
                    <a:pt x="0" y="273"/>
                    <a:pt x="0" y="608"/>
                  </a:cubicBezTo>
                  <a:lnTo>
                    <a:pt x="0" y="3936"/>
                  </a:lnTo>
                  <a:cubicBezTo>
                    <a:pt x="0" y="4272"/>
                    <a:pt x="272" y="4544"/>
                    <a:pt x="599" y="4544"/>
                  </a:cubicBezTo>
                  <a:cubicBezTo>
                    <a:pt x="934" y="4544"/>
                    <a:pt x="1206" y="4272"/>
                    <a:pt x="1206" y="3936"/>
                  </a:cubicBezTo>
                  <a:lnTo>
                    <a:pt x="1206" y="608"/>
                  </a:lnTo>
                  <a:cubicBezTo>
                    <a:pt x="1206" y="273"/>
                    <a:pt x="934" y="1"/>
                    <a:pt x="599" y="1"/>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4" name="Google Shape;174;p8"/>
            <p:cNvSpPr/>
            <p:nvPr/>
          </p:nvSpPr>
          <p:spPr>
            <a:xfrm>
              <a:off x="3696075" y="4708250"/>
              <a:ext cx="325100" cy="93650"/>
            </a:xfrm>
            <a:custGeom>
              <a:rect b="b" l="l" r="r" t="t"/>
              <a:pathLst>
                <a:path extrusionOk="0" h="3746" w="13004">
                  <a:moveTo>
                    <a:pt x="10718" y="1207"/>
                  </a:moveTo>
                  <a:cubicBezTo>
                    <a:pt x="11308" y="1207"/>
                    <a:pt x="11788" y="1696"/>
                    <a:pt x="11788" y="2286"/>
                  </a:cubicBezTo>
                  <a:cubicBezTo>
                    <a:pt x="11788" y="2422"/>
                    <a:pt x="11680" y="2531"/>
                    <a:pt x="11544" y="2531"/>
                  </a:cubicBezTo>
                  <a:lnTo>
                    <a:pt x="1460" y="2531"/>
                  </a:lnTo>
                  <a:cubicBezTo>
                    <a:pt x="1324" y="2531"/>
                    <a:pt x="1206" y="2422"/>
                    <a:pt x="1206" y="2286"/>
                  </a:cubicBezTo>
                  <a:cubicBezTo>
                    <a:pt x="1206" y="1696"/>
                    <a:pt x="1696" y="1207"/>
                    <a:pt x="2285" y="1207"/>
                  </a:cubicBezTo>
                  <a:close/>
                  <a:moveTo>
                    <a:pt x="2285" y="1"/>
                  </a:moveTo>
                  <a:cubicBezTo>
                    <a:pt x="1025" y="1"/>
                    <a:pt x="0" y="1025"/>
                    <a:pt x="0" y="2286"/>
                  </a:cubicBezTo>
                  <a:cubicBezTo>
                    <a:pt x="0" y="3093"/>
                    <a:pt x="653" y="3746"/>
                    <a:pt x="1460" y="3746"/>
                  </a:cubicBezTo>
                  <a:lnTo>
                    <a:pt x="11544" y="3746"/>
                  </a:lnTo>
                  <a:cubicBezTo>
                    <a:pt x="12342" y="3746"/>
                    <a:pt x="13004" y="3093"/>
                    <a:pt x="13004" y="2286"/>
                  </a:cubicBezTo>
                  <a:cubicBezTo>
                    <a:pt x="13004" y="1025"/>
                    <a:pt x="11979" y="1"/>
                    <a:pt x="10718" y="1"/>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5" name="Google Shape;175;p8"/>
            <p:cNvSpPr/>
            <p:nvPr/>
          </p:nvSpPr>
          <p:spPr>
            <a:xfrm>
              <a:off x="3636450" y="4208100"/>
              <a:ext cx="444350" cy="441700"/>
            </a:xfrm>
            <a:custGeom>
              <a:rect b="b" l="l" r="r" t="t"/>
              <a:pathLst>
                <a:path extrusionOk="0" h="17668" w="17774">
                  <a:moveTo>
                    <a:pt x="17111" y="0"/>
                  </a:moveTo>
                  <a:cubicBezTo>
                    <a:pt x="16957" y="0"/>
                    <a:pt x="16803" y="62"/>
                    <a:pt x="16685" y="184"/>
                  </a:cubicBezTo>
                  <a:lnTo>
                    <a:pt x="236" y="16633"/>
                  </a:lnTo>
                  <a:cubicBezTo>
                    <a:pt x="0" y="16869"/>
                    <a:pt x="0" y="17250"/>
                    <a:pt x="236" y="17486"/>
                  </a:cubicBezTo>
                  <a:cubicBezTo>
                    <a:pt x="354" y="17604"/>
                    <a:pt x="508" y="17667"/>
                    <a:pt x="662" y="17667"/>
                  </a:cubicBezTo>
                  <a:cubicBezTo>
                    <a:pt x="816" y="17667"/>
                    <a:pt x="970" y="17604"/>
                    <a:pt x="1088" y="17486"/>
                  </a:cubicBezTo>
                  <a:lnTo>
                    <a:pt x="17538" y="1036"/>
                  </a:lnTo>
                  <a:cubicBezTo>
                    <a:pt x="17773" y="801"/>
                    <a:pt x="17773" y="420"/>
                    <a:pt x="17538" y="184"/>
                  </a:cubicBezTo>
                  <a:cubicBezTo>
                    <a:pt x="17420" y="62"/>
                    <a:pt x="17266" y="0"/>
                    <a:pt x="17111" y="0"/>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76" name="Google Shape;176;p8"/>
          <p:cNvGrpSpPr/>
          <p:nvPr/>
        </p:nvGrpSpPr>
        <p:grpSpPr>
          <a:xfrm>
            <a:off x="11153882" y="577754"/>
            <a:ext cx="546129" cy="444257"/>
            <a:chOff x="2470650" y="2582625"/>
            <a:chExt cx="700525" cy="569925"/>
          </a:xfrm>
        </p:grpSpPr>
        <p:sp>
          <p:nvSpPr>
            <p:cNvPr id="177" name="Google Shape;177;p8"/>
            <p:cNvSpPr/>
            <p:nvPr/>
          </p:nvSpPr>
          <p:spPr>
            <a:xfrm>
              <a:off x="3103375" y="2747650"/>
              <a:ext cx="67800" cy="67800"/>
            </a:xfrm>
            <a:custGeom>
              <a:rect b="b" l="l" r="r" t="t"/>
              <a:pathLst>
                <a:path extrusionOk="0" h="2712" w="2712">
                  <a:moveTo>
                    <a:pt x="1351" y="1"/>
                  </a:moveTo>
                  <a:cubicBezTo>
                    <a:pt x="608" y="1"/>
                    <a:pt x="0" y="608"/>
                    <a:pt x="0" y="1352"/>
                  </a:cubicBezTo>
                  <a:cubicBezTo>
                    <a:pt x="0" y="2104"/>
                    <a:pt x="608" y="2712"/>
                    <a:pt x="1351" y="2712"/>
                  </a:cubicBezTo>
                  <a:cubicBezTo>
                    <a:pt x="2104" y="2712"/>
                    <a:pt x="2711" y="2104"/>
                    <a:pt x="2711" y="1352"/>
                  </a:cubicBezTo>
                  <a:cubicBezTo>
                    <a:pt x="2711" y="608"/>
                    <a:pt x="2104" y="1"/>
                    <a:pt x="1351" y="1"/>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8" name="Google Shape;178;p8"/>
            <p:cNvSpPr/>
            <p:nvPr/>
          </p:nvSpPr>
          <p:spPr>
            <a:xfrm>
              <a:off x="2470650" y="2582625"/>
              <a:ext cx="681700" cy="569925"/>
            </a:xfrm>
            <a:custGeom>
              <a:rect b="b" l="l" r="r" t="t"/>
              <a:pathLst>
                <a:path extrusionOk="0" h="22797" w="27268">
                  <a:moveTo>
                    <a:pt x="3020" y="0"/>
                  </a:moveTo>
                  <a:cubicBezTo>
                    <a:pt x="1352" y="0"/>
                    <a:pt x="0" y="1360"/>
                    <a:pt x="0" y="3029"/>
                  </a:cubicBezTo>
                  <a:lnTo>
                    <a:pt x="0" y="19768"/>
                  </a:lnTo>
                  <a:cubicBezTo>
                    <a:pt x="0" y="21437"/>
                    <a:pt x="1352" y="22797"/>
                    <a:pt x="3020" y="22797"/>
                  </a:cubicBezTo>
                  <a:lnTo>
                    <a:pt x="24248" y="22797"/>
                  </a:lnTo>
                  <a:cubicBezTo>
                    <a:pt x="25917" y="22797"/>
                    <a:pt x="27268" y="21437"/>
                    <a:pt x="27268" y="19768"/>
                  </a:cubicBezTo>
                  <a:lnTo>
                    <a:pt x="27268" y="12070"/>
                  </a:lnTo>
                  <a:lnTo>
                    <a:pt x="27268" y="11154"/>
                  </a:lnTo>
                  <a:cubicBezTo>
                    <a:pt x="27268" y="10827"/>
                    <a:pt x="26996" y="10555"/>
                    <a:pt x="26660" y="10555"/>
                  </a:cubicBezTo>
                  <a:cubicBezTo>
                    <a:pt x="26334" y="10555"/>
                    <a:pt x="26062" y="10827"/>
                    <a:pt x="26062" y="11154"/>
                  </a:cubicBezTo>
                  <a:lnTo>
                    <a:pt x="26062" y="13584"/>
                  </a:lnTo>
                  <a:lnTo>
                    <a:pt x="26062" y="19768"/>
                  </a:lnTo>
                  <a:cubicBezTo>
                    <a:pt x="26062" y="20775"/>
                    <a:pt x="25246" y="21582"/>
                    <a:pt x="24248" y="21582"/>
                  </a:cubicBezTo>
                  <a:lnTo>
                    <a:pt x="3020" y="21582"/>
                  </a:lnTo>
                  <a:cubicBezTo>
                    <a:pt x="2023" y="21582"/>
                    <a:pt x="1206" y="20775"/>
                    <a:pt x="1206" y="19768"/>
                  </a:cubicBezTo>
                  <a:lnTo>
                    <a:pt x="1206" y="3029"/>
                  </a:lnTo>
                  <a:cubicBezTo>
                    <a:pt x="1206" y="2022"/>
                    <a:pt x="2023" y="1215"/>
                    <a:pt x="3020" y="1215"/>
                  </a:cubicBezTo>
                  <a:lnTo>
                    <a:pt x="24248" y="1215"/>
                  </a:lnTo>
                  <a:cubicBezTo>
                    <a:pt x="25246" y="1215"/>
                    <a:pt x="26062" y="2022"/>
                    <a:pt x="26062" y="3029"/>
                  </a:cubicBezTo>
                  <a:lnTo>
                    <a:pt x="26062" y="5323"/>
                  </a:lnTo>
                  <a:cubicBezTo>
                    <a:pt x="26062" y="5649"/>
                    <a:pt x="26325" y="5921"/>
                    <a:pt x="26660" y="5921"/>
                  </a:cubicBezTo>
                  <a:cubicBezTo>
                    <a:pt x="26996" y="5921"/>
                    <a:pt x="27268" y="5649"/>
                    <a:pt x="27268" y="5323"/>
                  </a:cubicBezTo>
                  <a:lnTo>
                    <a:pt x="27268" y="3029"/>
                  </a:lnTo>
                  <a:cubicBezTo>
                    <a:pt x="27268" y="1360"/>
                    <a:pt x="25917" y="0"/>
                    <a:pt x="24248" y="0"/>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9" name="Google Shape;179;p8"/>
            <p:cNvSpPr/>
            <p:nvPr/>
          </p:nvSpPr>
          <p:spPr>
            <a:xfrm>
              <a:off x="2732025" y="2734950"/>
              <a:ext cx="160750" cy="161000"/>
            </a:xfrm>
            <a:custGeom>
              <a:rect b="b" l="l" r="r" t="t"/>
              <a:pathLst>
                <a:path extrusionOk="0" h="6440" w="6430">
                  <a:moveTo>
                    <a:pt x="3211" y="1044"/>
                  </a:moveTo>
                  <a:cubicBezTo>
                    <a:pt x="4417" y="1044"/>
                    <a:pt x="5387" y="2023"/>
                    <a:pt x="5387" y="3220"/>
                  </a:cubicBezTo>
                  <a:cubicBezTo>
                    <a:pt x="5387" y="4417"/>
                    <a:pt x="4417" y="5387"/>
                    <a:pt x="3211" y="5387"/>
                  </a:cubicBezTo>
                  <a:cubicBezTo>
                    <a:pt x="2014" y="5387"/>
                    <a:pt x="1044" y="4417"/>
                    <a:pt x="1044" y="3220"/>
                  </a:cubicBezTo>
                  <a:cubicBezTo>
                    <a:pt x="1044" y="2023"/>
                    <a:pt x="2014" y="1044"/>
                    <a:pt x="3211" y="1044"/>
                  </a:cubicBezTo>
                  <a:close/>
                  <a:moveTo>
                    <a:pt x="3211" y="1"/>
                  </a:moveTo>
                  <a:cubicBezTo>
                    <a:pt x="1443" y="1"/>
                    <a:pt x="1" y="1443"/>
                    <a:pt x="1" y="3220"/>
                  </a:cubicBezTo>
                  <a:cubicBezTo>
                    <a:pt x="1" y="4988"/>
                    <a:pt x="1443" y="6439"/>
                    <a:pt x="3211" y="6439"/>
                  </a:cubicBezTo>
                  <a:cubicBezTo>
                    <a:pt x="4988" y="6439"/>
                    <a:pt x="6430" y="4988"/>
                    <a:pt x="6430" y="3220"/>
                  </a:cubicBezTo>
                  <a:cubicBezTo>
                    <a:pt x="6430" y="1443"/>
                    <a:pt x="4988" y="1"/>
                    <a:pt x="3211" y="1"/>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0" name="Google Shape;180;p8"/>
            <p:cNvSpPr/>
            <p:nvPr/>
          </p:nvSpPr>
          <p:spPr>
            <a:xfrm>
              <a:off x="2687150" y="2870075"/>
              <a:ext cx="254150" cy="141925"/>
            </a:xfrm>
            <a:custGeom>
              <a:rect b="b" l="l" r="r" t="t"/>
              <a:pathLst>
                <a:path extrusionOk="0" h="5677" w="10166">
                  <a:moveTo>
                    <a:pt x="5078" y="1043"/>
                  </a:moveTo>
                  <a:cubicBezTo>
                    <a:pt x="6865" y="1043"/>
                    <a:pt x="8461" y="2231"/>
                    <a:pt x="8959" y="3945"/>
                  </a:cubicBezTo>
                  <a:cubicBezTo>
                    <a:pt x="9023" y="4172"/>
                    <a:pt x="9068" y="4398"/>
                    <a:pt x="9096" y="4634"/>
                  </a:cubicBezTo>
                  <a:lnTo>
                    <a:pt x="1070" y="4634"/>
                  </a:lnTo>
                  <a:cubicBezTo>
                    <a:pt x="1288" y="2621"/>
                    <a:pt x="3002" y="1043"/>
                    <a:pt x="5078" y="1043"/>
                  </a:cubicBezTo>
                  <a:close/>
                  <a:moveTo>
                    <a:pt x="5078" y="0"/>
                  </a:moveTo>
                  <a:cubicBezTo>
                    <a:pt x="2276" y="0"/>
                    <a:pt x="0" y="2276"/>
                    <a:pt x="0" y="5078"/>
                  </a:cubicBezTo>
                  <a:cubicBezTo>
                    <a:pt x="0" y="5096"/>
                    <a:pt x="0" y="5124"/>
                    <a:pt x="0" y="5142"/>
                  </a:cubicBezTo>
                  <a:lnTo>
                    <a:pt x="0" y="5169"/>
                  </a:lnTo>
                  <a:cubicBezTo>
                    <a:pt x="9" y="5450"/>
                    <a:pt x="245" y="5677"/>
                    <a:pt x="526" y="5677"/>
                  </a:cubicBezTo>
                  <a:lnTo>
                    <a:pt x="9640" y="5677"/>
                  </a:lnTo>
                  <a:cubicBezTo>
                    <a:pt x="9921" y="5677"/>
                    <a:pt x="10156" y="5450"/>
                    <a:pt x="10156" y="5169"/>
                  </a:cubicBezTo>
                  <a:lnTo>
                    <a:pt x="10156" y="5142"/>
                  </a:lnTo>
                  <a:cubicBezTo>
                    <a:pt x="10156" y="5124"/>
                    <a:pt x="10166" y="5096"/>
                    <a:pt x="10166" y="5078"/>
                  </a:cubicBezTo>
                  <a:cubicBezTo>
                    <a:pt x="10166" y="4589"/>
                    <a:pt x="10093" y="4117"/>
                    <a:pt x="9957" y="3655"/>
                  </a:cubicBezTo>
                  <a:cubicBezTo>
                    <a:pt x="9331" y="1496"/>
                    <a:pt x="7327" y="0"/>
                    <a:pt x="5078" y="0"/>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1" name="Google Shape;181;p8"/>
            <p:cNvSpPr/>
            <p:nvPr/>
          </p:nvSpPr>
          <p:spPr>
            <a:xfrm>
              <a:off x="2626400" y="2773275"/>
              <a:ext cx="102250" cy="102475"/>
            </a:xfrm>
            <a:custGeom>
              <a:rect b="b" l="l" r="r" t="t"/>
              <a:pathLst>
                <a:path extrusionOk="0" h="4099" w="4090">
                  <a:moveTo>
                    <a:pt x="2049" y="880"/>
                  </a:moveTo>
                  <a:cubicBezTo>
                    <a:pt x="2693" y="880"/>
                    <a:pt x="3219" y="1406"/>
                    <a:pt x="3219" y="2050"/>
                  </a:cubicBezTo>
                  <a:cubicBezTo>
                    <a:pt x="3219" y="2693"/>
                    <a:pt x="2693" y="3219"/>
                    <a:pt x="2049" y="3219"/>
                  </a:cubicBezTo>
                  <a:cubicBezTo>
                    <a:pt x="1406" y="3219"/>
                    <a:pt x="880" y="2693"/>
                    <a:pt x="880" y="2050"/>
                  </a:cubicBezTo>
                  <a:cubicBezTo>
                    <a:pt x="880" y="1406"/>
                    <a:pt x="1406" y="880"/>
                    <a:pt x="2049" y="880"/>
                  </a:cubicBezTo>
                  <a:close/>
                  <a:moveTo>
                    <a:pt x="2049" y="0"/>
                  </a:moveTo>
                  <a:cubicBezTo>
                    <a:pt x="916" y="0"/>
                    <a:pt x="0" y="925"/>
                    <a:pt x="0" y="2050"/>
                  </a:cubicBezTo>
                  <a:cubicBezTo>
                    <a:pt x="0" y="3174"/>
                    <a:pt x="916" y="4099"/>
                    <a:pt x="2049" y="4099"/>
                  </a:cubicBezTo>
                  <a:cubicBezTo>
                    <a:pt x="3174" y="4099"/>
                    <a:pt x="4090" y="3174"/>
                    <a:pt x="4090" y="2050"/>
                  </a:cubicBezTo>
                  <a:cubicBezTo>
                    <a:pt x="4090" y="925"/>
                    <a:pt x="3174" y="0"/>
                    <a:pt x="2049" y="0"/>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2" name="Google Shape;182;p8"/>
            <p:cNvSpPr/>
            <p:nvPr/>
          </p:nvSpPr>
          <p:spPr>
            <a:xfrm>
              <a:off x="2599650" y="2853975"/>
              <a:ext cx="152575" cy="91150"/>
            </a:xfrm>
            <a:custGeom>
              <a:rect b="b" l="l" r="r" t="t"/>
              <a:pathLst>
                <a:path extrusionOk="0" h="3646" w="6103">
                  <a:moveTo>
                    <a:pt x="3156" y="0"/>
                  </a:moveTo>
                  <a:cubicBezTo>
                    <a:pt x="1415" y="0"/>
                    <a:pt x="0" y="1415"/>
                    <a:pt x="0" y="3156"/>
                  </a:cubicBezTo>
                  <a:cubicBezTo>
                    <a:pt x="0" y="3174"/>
                    <a:pt x="0" y="3183"/>
                    <a:pt x="0" y="3211"/>
                  </a:cubicBezTo>
                  <a:cubicBezTo>
                    <a:pt x="9" y="3455"/>
                    <a:pt x="200" y="3646"/>
                    <a:pt x="444" y="3646"/>
                  </a:cubicBezTo>
                  <a:lnTo>
                    <a:pt x="4761" y="3646"/>
                  </a:lnTo>
                  <a:cubicBezTo>
                    <a:pt x="5006" y="3646"/>
                    <a:pt x="5205" y="3446"/>
                    <a:pt x="5205" y="3211"/>
                  </a:cubicBezTo>
                  <a:cubicBezTo>
                    <a:pt x="5205" y="2966"/>
                    <a:pt x="5006" y="2766"/>
                    <a:pt x="4761" y="2766"/>
                  </a:cubicBezTo>
                  <a:lnTo>
                    <a:pt x="907" y="2766"/>
                  </a:lnTo>
                  <a:cubicBezTo>
                    <a:pt x="1097" y="1696"/>
                    <a:pt x="2031" y="871"/>
                    <a:pt x="3156" y="871"/>
                  </a:cubicBezTo>
                  <a:cubicBezTo>
                    <a:pt x="4035" y="871"/>
                    <a:pt x="4824" y="1361"/>
                    <a:pt x="5214" y="2150"/>
                  </a:cubicBezTo>
                  <a:cubicBezTo>
                    <a:pt x="5285" y="2305"/>
                    <a:pt x="5439" y="2395"/>
                    <a:pt x="5600" y="2395"/>
                  </a:cubicBezTo>
                  <a:cubicBezTo>
                    <a:pt x="5666" y="2395"/>
                    <a:pt x="5732" y="2380"/>
                    <a:pt x="5795" y="2349"/>
                  </a:cubicBezTo>
                  <a:cubicBezTo>
                    <a:pt x="6012" y="2249"/>
                    <a:pt x="6103" y="1986"/>
                    <a:pt x="5994" y="1769"/>
                  </a:cubicBezTo>
                  <a:cubicBezTo>
                    <a:pt x="5459" y="681"/>
                    <a:pt x="4371" y="0"/>
                    <a:pt x="3156" y="0"/>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3" name="Google Shape;183;p8"/>
            <p:cNvSpPr/>
            <p:nvPr/>
          </p:nvSpPr>
          <p:spPr>
            <a:xfrm>
              <a:off x="2897525" y="2773275"/>
              <a:ext cx="102275" cy="102475"/>
            </a:xfrm>
            <a:custGeom>
              <a:rect b="b" l="l" r="r" t="t"/>
              <a:pathLst>
                <a:path extrusionOk="0" h="4099" w="4091">
                  <a:moveTo>
                    <a:pt x="2041" y="880"/>
                  </a:moveTo>
                  <a:cubicBezTo>
                    <a:pt x="2694" y="880"/>
                    <a:pt x="3220" y="1406"/>
                    <a:pt x="3220" y="2050"/>
                  </a:cubicBezTo>
                  <a:cubicBezTo>
                    <a:pt x="3220" y="2693"/>
                    <a:pt x="2694" y="3219"/>
                    <a:pt x="2041" y="3219"/>
                  </a:cubicBezTo>
                  <a:cubicBezTo>
                    <a:pt x="1397" y="3219"/>
                    <a:pt x="871" y="2693"/>
                    <a:pt x="871" y="2050"/>
                  </a:cubicBezTo>
                  <a:cubicBezTo>
                    <a:pt x="871" y="1406"/>
                    <a:pt x="1397" y="880"/>
                    <a:pt x="2041" y="880"/>
                  </a:cubicBezTo>
                  <a:close/>
                  <a:moveTo>
                    <a:pt x="2041" y="0"/>
                  </a:moveTo>
                  <a:cubicBezTo>
                    <a:pt x="916" y="0"/>
                    <a:pt x="0" y="925"/>
                    <a:pt x="0" y="2050"/>
                  </a:cubicBezTo>
                  <a:cubicBezTo>
                    <a:pt x="0" y="3174"/>
                    <a:pt x="916" y="4099"/>
                    <a:pt x="2041" y="4099"/>
                  </a:cubicBezTo>
                  <a:cubicBezTo>
                    <a:pt x="3174" y="4099"/>
                    <a:pt x="4090" y="3174"/>
                    <a:pt x="4090" y="2050"/>
                  </a:cubicBezTo>
                  <a:cubicBezTo>
                    <a:pt x="4090" y="925"/>
                    <a:pt x="3174" y="0"/>
                    <a:pt x="2041" y="0"/>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4" name="Google Shape;184;p8"/>
            <p:cNvSpPr/>
            <p:nvPr/>
          </p:nvSpPr>
          <p:spPr>
            <a:xfrm>
              <a:off x="2877350" y="2853975"/>
              <a:ext cx="151225" cy="91150"/>
            </a:xfrm>
            <a:custGeom>
              <a:rect b="b" l="l" r="r" t="t"/>
              <a:pathLst>
                <a:path extrusionOk="0" h="3646" w="6049">
                  <a:moveTo>
                    <a:pt x="2893" y="0"/>
                  </a:moveTo>
                  <a:cubicBezTo>
                    <a:pt x="1732" y="0"/>
                    <a:pt x="671" y="635"/>
                    <a:pt x="118" y="1651"/>
                  </a:cubicBezTo>
                  <a:cubicBezTo>
                    <a:pt x="0" y="1868"/>
                    <a:pt x="82" y="2131"/>
                    <a:pt x="291" y="2249"/>
                  </a:cubicBezTo>
                  <a:cubicBezTo>
                    <a:pt x="358" y="2283"/>
                    <a:pt x="430" y="2299"/>
                    <a:pt x="500" y="2299"/>
                  </a:cubicBezTo>
                  <a:cubicBezTo>
                    <a:pt x="657" y="2299"/>
                    <a:pt x="808" y="2218"/>
                    <a:pt x="889" y="2068"/>
                  </a:cubicBezTo>
                  <a:cubicBezTo>
                    <a:pt x="1288" y="1333"/>
                    <a:pt x="2059" y="871"/>
                    <a:pt x="2893" y="871"/>
                  </a:cubicBezTo>
                  <a:cubicBezTo>
                    <a:pt x="4017" y="871"/>
                    <a:pt x="4951" y="1687"/>
                    <a:pt x="5142" y="2766"/>
                  </a:cubicBezTo>
                  <a:lnTo>
                    <a:pt x="1152" y="2766"/>
                  </a:lnTo>
                  <a:cubicBezTo>
                    <a:pt x="907" y="2766"/>
                    <a:pt x="717" y="2966"/>
                    <a:pt x="717" y="3211"/>
                  </a:cubicBezTo>
                  <a:cubicBezTo>
                    <a:pt x="717" y="3446"/>
                    <a:pt x="907" y="3646"/>
                    <a:pt x="1152" y="3646"/>
                  </a:cubicBezTo>
                  <a:lnTo>
                    <a:pt x="5613" y="3646"/>
                  </a:lnTo>
                  <a:cubicBezTo>
                    <a:pt x="5849" y="3646"/>
                    <a:pt x="6049" y="3437"/>
                    <a:pt x="6049" y="3201"/>
                  </a:cubicBezTo>
                  <a:cubicBezTo>
                    <a:pt x="6049" y="3183"/>
                    <a:pt x="6049" y="3174"/>
                    <a:pt x="6049" y="3156"/>
                  </a:cubicBezTo>
                  <a:cubicBezTo>
                    <a:pt x="6049" y="1415"/>
                    <a:pt x="4634" y="0"/>
                    <a:pt x="2893" y="0"/>
                  </a:cubicBezTo>
                  <a:close/>
                </a:path>
              </a:pathLst>
            </a:cu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pic>
        <p:nvPicPr>
          <p:cNvPr id="185" name="Google Shape;185;p8"/>
          <p:cNvPicPr preferRelativeResize="0"/>
          <p:nvPr/>
        </p:nvPicPr>
        <p:blipFill rotWithShape="1">
          <a:blip r:embed="rId2">
            <a:alphaModFix/>
          </a:blip>
          <a:srcRect b="0" l="0" r="13956" t="0"/>
          <a:stretch/>
        </p:blipFill>
        <p:spPr>
          <a:xfrm>
            <a:off x="10155920" y="5949833"/>
            <a:ext cx="1671009" cy="571801"/>
          </a:xfrm>
          <a:prstGeom prst="rect">
            <a:avLst/>
          </a:prstGeom>
          <a:noFill/>
          <a:ln>
            <a:noFill/>
          </a:ln>
        </p:spPr>
      </p:pic>
    </p:spTree>
  </p:cSld>
  <p:clrMapOvr>
    <a:masterClrMapping/>
  </p:clrMapOvr>
  <p:extLst>
    <p:ext uri="{DCECCB84-F9BA-43D5-87BE-67443E8EF086}">
      <p15:sldGuideLst>
        <p15:guide id="1" pos="239">
          <p15:clr>
            <a:srgbClr val="FA7B17"/>
          </p15:clr>
        </p15:guide>
        <p15:guide id="2" pos="7450">
          <p15:clr>
            <a:srgbClr val="FA7B17"/>
          </p15:clr>
        </p15:guide>
        <p15:guide id="3" orient="horz" pos="252">
          <p15:clr>
            <a:srgbClr val="FA7B17"/>
          </p15:clr>
        </p15:guide>
        <p15:guide id="4" orient="horz" pos="4064">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oria 1 1">
  <p:cSld name="TITLE_1_2_2_1">
    <p:spTree>
      <p:nvGrpSpPr>
        <p:cNvPr id="186" name="Shape 186"/>
        <p:cNvGrpSpPr/>
        <p:nvPr/>
      </p:nvGrpSpPr>
      <p:grpSpPr>
        <a:xfrm>
          <a:off x="0" y="0"/>
          <a:ext cx="0" cy="0"/>
          <a:chOff x="0" y="0"/>
          <a:chExt cx="0" cy="0"/>
        </a:xfrm>
      </p:grpSpPr>
      <p:sp>
        <p:nvSpPr>
          <p:cNvPr id="187" name="Google Shape;187;p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
        <p:nvSpPr>
          <p:cNvPr id="188" name="Google Shape;188;p9"/>
          <p:cNvSpPr/>
          <p:nvPr/>
        </p:nvSpPr>
        <p:spPr>
          <a:xfrm>
            <a:off x="11026933" y="399800"/>
            <a:ext cx="800100" cy="800100"/>
          </a:xfrm>
          <a:prstGeom prst="ellipse">
            <a:avLst/>
          </a:prstGeom>
          <a:solidFill>
            <a:srgbClr val="00498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9" name="Google Shape;189;p9"/>
          <p:cNvSpPr/>
          <p:nvPr/>
        </p:nvSpPr>
        <p:spPr>
          <a:xfrm>
            <a:off x="10137933" y="399800"/>
            <a:ext cx="800100" cy="800100"/>
          </a:xfrm>
          <a:prstGeom prst="ellipse">
            <a:avLst/>
          </a:prstGeom>
          <a:solidFill>
            <a:srgbClr val="00498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0" name="Google Shape;190;p9"/>
          <p:cNvSpPr/>
          <p:nvPr/>
        </p:nvSpPr>
        <p:spPr>
          <a:xfrm>
            <a:off x="9248933" y="399800"/>
            <a:ext cx="800100" cy="800100"/>
          </a:xfrm>
          <a:prstGeom prst="ellipse">
            <a:avLst/>
          </a:prstGeom>
          <a:solidFill>
            <a:srgbClr val="00498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91" name="Google Shape;191;p9"/>
          <p:cNvGrpSpPr/>
          <p:nvPr/>
        </p:nvGrpSpPr>
        <p:grpSpPr>
          <a:xfrm>
            <a:off x="9428695" y="564416"/>
            <a:ext cx="440546" cy="471077"/>
            <a:chOff x="729025" y="4159875"/>
            <a:chExt cx="624800" cy="668100"/>
          </a:xfrm>
        </p:grpSpPr>
        <p:sp>
          <p:nvSpPr>
            <p:cNvPr id="192" name="Google Shape;192;p9"/>
            <p:cNvSpPr/>
            <p:nvPr/>
          </p:nvSpPr>
          <p:spPr>
            <a:xfrm>
              <a:off x="785475" y="4419675"/>
              <a:ext cx="199525" cy="199500"/>
            </a:xfrm>
            <a:custGeom>
              <a:rect b="b" l="l" r="r" t="t"/>
              <a:pathLst>
                <a:path extrusionOk="0" h="7980" w="7981">
                  <a:moveTo>
                    <a:pt x="3990" y="1206"/>
                  </a:moveTo>
                  <a:cubicBezTo>
                    <a:pt x="5523" y="1206"/>
                    <a:pt x="6774" y="2457"/>
                    <a:pt x="6774" y="3990"/>
                  </a:cubicBezTo>
                  <a:cubicBezTo>
                    <a:pt x="6774" y="5522"/>
                    <a:pt x="5523" y="6774"/>
                    <a:pt x="3990" y="6774"/>
                  </a:cubicBezTo>
                  <a:cubicBezTo>
                    <a:pt x="2458" y="6774"/>
                    <a:pt x="1206" y="5522"/>
                    <a:pt x="1206" y="3990"/>
                  </a:cubicBezTo>
                  <a:cubicBezTo>
                    <a:pt x="1206" y="2457"/>
                    <a:pt x="2458" y="1206"/>
                    <a:pt x="3990" y="1206"/>
                  </a:cubicBezTo>
                  <a:close/>
                  <a:moveTo>
                    <a:pt x="3990" y="0"/>
                  </a:moveTo>
                  <a:cubicBezTo>
                    <a:pt x="1787" y="0"/>
                    <a:pt x="0" y="1786"/>
                    <a:pt x="0" y="3990"/>
                  </a:cubicBezTo>
                  <a:cubicBezTo>
                    <a:pt x="0" y="6193"/>
                    <a:pt x="1787" y="7980"/>
                    <a:pt x="3990" y="7980"/>
                  </a:cubicBezTo>
                  <a:cubicBezTo>
                    <a:pt x="6194" y="7980"/>
                    <a:pt x="7980" y="6193"/>
                    <a:pt x="7980" y="3990"/>
                  </a:cubicBezTo>
                  <a:cubicBezTo>
                    <a:pt x="7980" y="1786"/>
                    <a:pt x="6194" y="0"/>
                    <a:pt x="3990"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3" name="Google Shape;193;p9"/>
            <p:cNvSpPr/>
            <p:nvPr/>
          </p:nvSpPr>
          <p:spPr>
            <a:xfrm>
              <a:off x="864125" y="4159875"/>
              <a:ext cx="280225" cy="236925"/>
            </a:xfrm>
            <a:custGeom>
              <a:rect b="b" l="l" r="r" t="t"/>
              <a:pathLst>
                <a:path extrusionOk="0" h="9477" w="11209">
                  <a:moveTo>
                    <a:pt x="8933" y="1206"/>
                  </a:moveTo>
                  <a:cubicBezTo>
                    <a:pt x="9513" y="1206"/>
                    <a:pt x="9994" y="1560"/>
                    <a:pt x="9994" y="1977"/>
                  </a:cubicBezTo>
                  <a:lnTo>
                    <a:pt x="9994" y="5423"/>
                  </a:lnTo>
                  <a:cubicBezTo>
                    <a:pt x="9994" y="5849"/>
                    <a:pt x="9513" y="6203"/>
                    <a:pt x="8933" y="6203"/>
                  </a:cubicBezTo>
                  <a:lnTo>
                    <a:pt x="3111" y="6203"/>
                  </a:lnTo>
                  <a:cubicBezTo>
                    <a:pt x="2966" y="6203"/>
                    <a:pt x="2830" y="6248"/>
                    <a:pt x="2721" y="6339"/>
                  </a:cubicBezTo>
                  <a:lnTo>
                    <a:pt x="1216" y="7590"/>
                  </a:lnTo>
                  <a:lnTo>
                    <a:pt x="1216" y="1977"/>
                  </a:lnTo>
                  <a:cubicBezTo>
                    <a:pt x="1216" y="1560"/>
                    <a:pt x="1697" y="1206"/>
                    <a:pt x="2277" y="1206"/>
                  </a:cubicBezTo>
                  <a:close/>
                  <a:moveTo>
                    <a:pt x="2277" y="0"/>
                  </a:moveTo>
                  <a:cubicBezTo>
                    <a:pt x="1026" y="0"/>
                    <a:pt x="1" y="889"/>
                    <a:pt x="1" y="1977"/>
                  </a:cubicBezTo>
                  <a:lnTo>
                    <a:pt x="1" y="8878"/>
                  </a:lnTo>
                  <a:cubicBezTo>
                    <a:pt x="1" y="9104"/>
                    <a:pt x="137" y="9322"/>
                    <a:pt x="355" y="9422"/>
                  </a:cubicBezTo>
                  <a:cubicBezTo>
                    <a:pt x="436" y="9458"/>
                    <a:pt x="518" y="9476"/>
                    <a:pt x="609" y="9476"/>
                  </a:cubicBezTo>
                  <a:cubicBezTo>
                    <a:pt x="745" y="9476"/>
                    <a:pt x="881" y="9431"/>
                    <a:pt x="989" y="9340"/>
                  </a:cubicBezTo>
                  <a:lnTo>
                    <a:pt x="3329" y="7409"/>
                  </a:lnTo>
                  <a:lnTo>
                    <a:pt x="8933" y="7409"/>
                  </a:lnTo>
                  <a:cubicBezTo>
                    <a:pt x="10184" y="7409"/>
                    <a:pt x="11209" y="6520"/>
                    <a:pt x="11209" y="5423"/>
                  </a:cubicBezTo>
                  <a:lnTo>
                    <a:pt x="11209" y="1977"/>
                  </a:lnTo>
                  <a:cubicBezTo>
                    <a:pt x="11209" y="889"/>
                    <a:pt x="10184" y="0"/>
                    <a:pt x="8933"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4" name="Google Shape;194;p9"/>
            <p:cNvSpPr/>
            <p:nvPr/>
          </p:nvSpPr>
          <p:spPr>
            <a:xfrm>
              <a:off x="1022150" y="4261200"/>
              <a:ext cx="253250" cy="214925"/>
            </a:xfrm>
            <a:custGeom>
              <a:rect b="b" l="l" r="r" t="t"/>
              <a:pathLst>
                <a:path extrusionOk="0" h="8597" w="10130">
                  <a:moveTo>
                    <a:pt x="4280" y="1"/>
                  </a:moveTo>
                  <a:cubicBezTo>
                    <a:pt x="3945" y="1"/>
                    <a:pt x="3673" y="273"/>
                    <a:pt x="3673" y="608"/>
                  </a:cubicBezTo>
                  <a:cubicBezTo>
                    <a:pt x="3673" y="935"/>
                    <a:pt x="3945" y="1207"/>
                    <a:pt x="4280" y="1207"/>
                  </a:cubicBezTo>
                  <a:lnTo>
                    <a:pt x="8044" y="1207"/>
                  </a:lnTo>
                  <a:cubicBezTo>
                    <a:pt x="8515" y="1207"/>
                    <a:pt x="8923" y="1497"/>
                    <a:pt x="8923" y="1832"/>
                  </a:cubicBezTo>
                  <a:lnTo>
                    <a:pt x="8923" y="6711"/>
                  </a:lnTo>
                  <a:lnTo>
                    <a:pt x="7681" y="5677"/>
                  </a:lnTo>
                  <a:cubicBezTo>
                    <a:pt x="7572" y="5586"/>
                    <a:pt x="7436" y="5541"/>
                    <a:pt x="7300" y="5541"/>
                  </a:cubicBezTo>
                  <a:lnTo>
                    <a:pt x="2086" y="5541"/>
                  </a:lnTo>
                  <a:cubicBezTo>
                    <a:pt x="1614" y="5541"/>
                    <a:pt x="1206" y="5251"/>
                    <a:pt x="1206" y="4915"/>
                  </a:cubicBezTo>
                  <a:lnTo>
                    <a:pt x="1206" y="2748"/>
                  </a:lnTo>
                  <a:cubicBezTo>
                    <a:pt x="1206" y="2422"/>
                    <a:pt x="934" y="2150"/>
                    <a:pt x="599" y="2150"/>
                  </a:cubicBezTo>
                  <a:cubicBezTo>
                    <a:pt x="272" y="2150"/>
                    <a:pt x="0" y="2422"/>
                    <a:pt x="0" y="2748"/>
                  </a:cubicBezTo>
                  <a:lnTo>
                    <a:pt x="0" y="4915"/>
                  </a:lnTo>
                  <a:cubicBezTo>
                    <a:pt x="0" y="5922"/>
                    <a:pt x="934" y="6747"/>
                    <a:pt x="2086" y="6747"/>
                  </a:cubicBezTo>
                  <a:lnTo>
                    <a:pt x="7082" y="6747"/>
                  </a:lnTo>
                  <a:lnTo>
                    <a:pt x="9141" y="8461"/>
                  </a:lnTo>
                  <a:cubicBezTo>
                    <a:pt x="9250" y="8552"/>
                    <a:pt x="9386" y="8597"/>
                    <a:pt x="9531" y="8597"/>
                  </a:cubicBezTo>
                  <a:cubicBezTo>
                    <a:pt x="9612" y="8597"/>
                    <a:pt x="9703" y="8579"/>
                    <a:pt x="9785" y="8543"/>
                  </a:cubicBezTo>
                  <a:cubicBezTo>
                    <a:pt x="9993" y="8443"/>
                    <a:pt x="10129" y="8225"/>
                    <a:pt x="10129" y="7989"/>
                  </a:cubicBezTo>
                  <a:lnTo>
                    <a:pt x="10129" y="1832"/>
                  </a:lnTo>
                  <a:cubicBezTo>
                    <a:pt x="10129" y="826"/>
                    <a:pt x="9195" y="1"/>
                    <a:pt x="8044"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5" name="Google Shape;195;p9"/>
            <p:cNvSpPr/>
            <p:nvPr/>
          </p:nvSpPr>
          <p:spPr>
            <a:xfrm>
              <a:off x="729025" y="4589450"/>
              <a:ext cx="316725" cy="175950"/>
            </a:xfrm>
            <a:custGeom>
              <a:rect b="b" l="l" r="r" t="t"/>
              <a:pathLst>
                <a:path extrusionOk="0" h="7038" w="12669">
                  <a:moveTo>
                    <a:pt x="6339" y="1207"/>
                  </a:moveTo>
                  <a:cubicBezTo>
                    <a:pt x="8996" y="1207"/>
                    <a:pt x="11181" y="3238"/>
                    <a:pt x="11435" y="5832"/>
                  </a:cubicBezTo>
                  <a:lnTo>
                    <a:pt x="1234" y="5832"/>
                  </a:lnTo>
                  <a:cubicBezTo>
                    <a:pt x="1488" y="3238"/>
                    <a:pt x="3682" y="1207"/>
                    <a:pt x="6339" y="1207"/>
                  </a:cubicBezTo>
                  <a:close/>
                  <a:moveTo>
                    <a:pt x="6339" y="1"/>
                  </a:moveTo>
                  <a:cubicBezTo>
                    <a:pt x="2848" y="1"/>
                    <a:pt x="0" y="2839"/>
                    <a:pt x="0" y="6330"/>
                  </a:cubicBezTo>
                  <a:cubicBezTo>
                    <a:pt x="0" y="6358"/>
                    <a:pt x="0" y="6385"/>
                    <a:pt x="0" y="6412"/>
                  </a:cubicBezTo>
                  <a:lnTo>
                    <a:pt x="10" y="6448"/>
                  </a:lnTo>
                  <a:cubicBezTo>
                    <a:pt x="10" y="6775"/>
                    <a:pt x="282" y="7038"/>
                    <a:pt x="608" y="7038"/>
                  </a:cubicBezTo>
                  <a:lnTo>
                    <a:pt x="12061" y="7038"/>
                  </a:lnTo>
                  <a:cubicBezTo>
                    <a:pt x="12396" y="7038"/>
                    <a:pt x="12659" y="6775"/>
                    <a:pt x="12668" y="6448"/>
                  </a:cubicBezTo>
                  <a:lnTo>
                    <a:pt x="12668" y="6412"/>
                  </a:lnTo>
                  <a:cubicBezTo>
                    <a:pt x="12668" y="6385"/>
                    <a:pt x="12668" y="6358"/>
                    <a:pt x="12668" y="6330"/>
                  </a:cubicBezTo>
                  <a:cubicBezTo>
                    <a:pt x="12668" y="2839"/>
                    <a:pt x="9830" y="1"/>
                    <a:pt x="6339"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6" name="Google Shape;196;p9"/>
            <p:cNvSpPr/>
            <p:nvPr/>
          </p:nvSpPr>
          <p:spPr>
            <a:xfrm>
              <a:off x="1093325" y="4482000"/>
              <a:ext cx="199525" cy="199750"/>
            </a:xfrm>
            <a:custGeom>
              <a:rect b="b" l="l" r="r" t="t"/>
              <a:pathLst>
                <a:path extrusionOk="0" h="7990" w="7981">
                  <a:moveTo>
                    <a:pt x="3991" y="1216"/>
                  </a:moveTo>
                  <a:cubicBezTo>
                    <a:pt x="5523" y="1216"/>
                    <a:pt x="6774" y="2458"/>
                    <a:pt x="6774" y="4000"/>
                  </a:cubicBezTo>
                  <a:cubicBezTo>
                    <a:pt x="6774" y="5532"/>
                    <a:pt x="5523" y="6784"/>
                    <a:pt x="3991" y="6784"/>
                  </a:cubicBezTo>
                  <a:cubicBezTo>
                    <a:pt x="2458" y="6784"/>
                    <a:pt x="1207" y="5532"/>
                    <a:pt x="1207" y="4000"/>
                  </a:cubicBezTo>
                  <a:cubicBezTo>
                    <a:pt x="1207" y="2458"/>
                    <a:pt x="2458" y="1216"/>
                    <a:pt x="3991" y="1216"/>
                  </a:cubicBezTo>
                  <a:close/>
                  <a:moveTo>
                    <a:pt x="3991" y="1"/>
                  </a:moveTo>
                  <a:cubicBezTo>
                    <a:pt x="1787" y="1"/>
                    <a:pt x="1" y="1796"/>
                    <a:pt x="1" y="4000"/>
                  </a:cubicBezTo>
                  <a:cubicBezTo>
                    <a:pt x="1" y="6194"/>
                    <a:pt x="1787" y="7990"/>
                    <a:pt x="3991" y="7990"/>
                  </a:cubicBezTo>
                  <a:cubicBezTo>
                    <a:pt x="6194" y="7990"/>
                    <a:pt x="7980" y="6194"/>
                    <a:pt x="7980" y="4000"/>
                  </a:cubicBezTo>
                  <a:cubicBezTo>
                    <a:pt x="7980" y="1796"/>
                    <a:pt x="6194" y="1"/>
                    <a:pt x="3991"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7" name="Google Shape;197;p9"/>
            <p:cNvSpPr/>
            <p:nvPr/>
          </p:nvSpPr>
          <p:spPr>
            <a:xfrm>
              <a:off x="1037100" y="4651800"/>
              <a:ext cx="316725" cy="176175"/>
            </a:xfrm>
            <a:custGeom>
              <a:rect b="b" l="l" r="r" t="t"/>
              <a:pathLst>
                <a:path extrusionOk="0" h="7047" w="12669">
                  <a:moveTo>
                    <a:pt x="6330" y="1216"/>
                  </a:moveTo>
                  <a:cubicBezTo>
                    <a:pt x="8987" y="1216"/>
                    <a:pt x="11182" y="3247"/>
                    <a:pt x="11436" y="5831"/>
                  </a:cubicBezTo>
                  <a:lnTo>
                    <a:pt x="1234" y="5831"/>
                  </a:lnTo>
                  <a:cubicBezTo>
                    <a:pt x="1488" y="3247"/>
                    <a:pt x="3673" y="1216"/>
                    <a:pt x="6330" y="1216"/>
                  </a:cubicBezTo>
                  <a:close/>
                  <a:moveTo>
                    <a:pt x="6330" y="1"/>
                  </a:moveTo>
                  <a:cubicBezTo>
                    <a:pt x="2839" y="1"/>
                    <a:pt x="1" y="2848"/>
                    <a:pt x="1" y="6339"/>
                  </a:cubicBezTo>
                  <a:cubicBezTo>
                    <a:pt x="1" y="6366"/>
                    <a:pt x="1" y="6394"/>
                    <a:pt x="1" y="6421"/>
                  </a:cubicBezTo>
                  <a:lnTo>
                    <a:pt x="1" y="6448"/>
                  </a:lnTo>
                  <a:cubicBezTo>
                    <a:pt x="1" y="6784"/>
                    <a:pt x="273" y="7046"/>
                    <a:pt x="599" y="7046"/>
                  </a:cubicBezTo>
                  <a:lnTo>
                    <a:pt x="12061" y="7046"/>
                  </a:lnTo>
                  <a:cubicBezTo>
                    <a:pt x="12388" y="7046"/>
                    <a:pt x="12660" y="6784"/>
                    <a:pt x="12660" y="6448"/>
                  </a:cubicBezTo>
                  <a:lnTo>
                    <a:pt x="12660" y="6421"/>
                  </a:lnTo>
                  <a:cubicBezTo>
                    <a:pt x="12669" y="6394"/>
                    <a:pt x="12669" y="6366"/>
                    <a:pt x="12669" y="6339"/>
                  </a:cubicBezTo>
                  <a:cubicBezTo>
                    <a:pt x="12669" y="2848"/>
                    <a:pt x="9821" y="1"/>
                    <a:pt x="6330"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98" name="Google Shape;198;p9"/>
          <p:cNvGrpSpPr/>
          <p:nvPr/>
        </p:nvGrpSpPr>
        <p:grpSpPr>
          <a:xfrm>
            <a:off x="10341684" y="537283"/>
            <a:ext cx="392761" cy="524741"/>
            <a:chOff x="3636450" y="4208100"/>
            <a:chExt cx="444350" cy="593800"/>
          </a:xfrm>
        </p:grpSpPr>
        <p:sp>
          <p:nvSpPr>
            <p:cNvPr id="199" name="Google Shape;199;p9"/>
            <p:cNvSpPr/>
            <p:nvPr/>
          </p:nvSpPr>
          <p:spPr>
            <a:xfrm>
              <a:off x="3714425" y="4212000"/>
              <a:ext cx="289075" cy="432350"/>
            </a:xfrm>
            <a:custGeom>
              <a:rect b="b" l="l" r="r" t="t"/>
              <a:pathLst>
                <a:path extrusionOk="0" h="17294" w="11563">
                  <a:moveTo>
                    <a:pt x="5777" y="1361"/>
                  </a:moveTo>
                  <a:cubicBezTo>
                    <a:pt x="8216" y="1361"/>
                    <a:pt x="10202" y="3347"/>
                    <a:pt x="10202" y="5786"/>
                  </a:cubicBezTo>
                  <a:lnTo>
                    <a:pt x="10202" y="11508"/>
                  </a:lnTo>
                  <a:cubicBezTo>
                    <a:pt x="10202" y="13947"/>
                    <a:pt x="8216" y="15933"/>
                    <a:pt x="5777" y="15933"/>
                  </a:cubicBezTo>
                  <a:cubicBezTo>
                    <a:pt x="3338" y="15933"/>
                    <a:pt x="1361" y="13947"/>
                    <a:pt x="1361" y="11508"/>
                  </a:cubicBezTo>
                  <a:lnTo>
                    <a:pt x="1361" y="5786"/>
                  </a:lnTo>
                  <a:cubicBezTo>
                    <a:pt x="1361" y="3347"/>
                    <a:pt x="3338" y="1361"/>
                    <a:pt x="5777" y="1361"/>
                  </a:cubicBezTo>
                  <a:close/>
                  <a:moveTo>
                    <a:pt x="5777" y="1"/>
                  </a:moveTo>
                  <a:cubicBezTo>
                    <a:pt x="2594" y="1"/>
                    <a:pt x="1" y="2594"/>
                    <a:pt x="1" y="5786"/>
                  </a:cubicBezTo>
                  <a:lnTo>
                    <a:pt x="1" y="11508"/>
                  </a:lnTo>
                  <a:cubicBezTo>
                    <a:pt x="1" y="14700"/>
                    <a:pt x="2594" y="17293"/>
                    <a:pt x="5777" y="17293"/>
                  </a:cubicBezTo>
                  <a:cubicBezTo>
                    <a:pt x="8969" y="17293"/>
                    <a:pt x="11562" y="14700"/>
                    <a:pt x="11562" y="11508"/>
                  </a:cubicBezTo>
                  <a:lnTo>
                    <a:pt x="11562" y="5786"/>
                  </a:lnTo>
                  <a:cubicBezTo>
                    <a:pt x="11562" y="2594"/>
                    <a:pt x="8969" y="1"/>
                    <a:pt x="5777"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0" name="Google Shape;200;p9"/>
            <p:cNvSpPr/>
            <p:nvPr/>
          </p:nvSpPr>
          <p:spPr>
            <a:xfrm>
              <a:off x="3843875" y="4612125"/>
              <a:ext cx="30175" cy="113600"/>
            </a:xfrm>
            <a:custGeom>
              <a:rect b="b" l="l" r="r" t="t"/>
              <a:pathLst>
                <a:path extrusionOk="0" h="4544" w="1207">
                  <a:moveTo>
                    <a:pt x="599" y="1"/>
                  </a:moveTo>
                  <a:cubicBezTo>
                    <a:pt x="272" y="1"/>
                    <a:pt x="0" y="273"/>
                    <a:pt x="0" y="608"/>
                  </a:cubicBezTo>
                  <a:lnTo>
                    <a:pt x="0" y="3936"/>
                  </a:lnTo>
                  <a:cubicBezTo>
                    <a:pt x="0" y="4272"/>
                    <a:pt x="272" y="4544"/>
                    <a:pt x="599" y="4544"/>
                  </a:cubicBezTo>
                  <a:cubicBezTo>
                    <a:pt x="934" y="4544"/>
                    <a:pt x="1206" y="4272"/>
                    <a:pt x="1206" y="3936"/>
                  </a:cubicBezTo>
                  <a:lnTo>
                    <a:pt x="1206" y="608"/>
                  </a:lnTo>
                  <a:cubicBezTo>
                    <a:pt x="1206" y="273"/>
                    <a:pt x="934" y="1"/>
                    <a:pt x="599"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1" name="Google Shape;201;p9"/>
            <p:cNvSpPr/>
            <p:nvPr/>
          </p:nvSpPr>
          <p:spPr>
            <a:xfrm>
              <a:off x="3696075" y="4708250"/>
              <a:ext cx="325100" cy="93650"/>
            </a:xfrm>
            <a:custGeom>
              <a:rect b="b" l="l" r="r" t="t"/>
              <a:pathLst>
                <a:path extrusionOk="0" h="3746" w="13004">
                  <a:moveTo>
                    <a:pt x="10718" y="1207"/>
                  </a:moveTo>
                  <a:cubicBezTo>
                    <a:pt x="11308" y="1207"/>
                    <a:pt x="11788" y="1696"/>
                    <a:pt x="11788" y="2286"/>
                  </a:cubicBezTo>
                  <a:cubicBezTo>
                    <a:pt x="11788" y="2422"/>
                    <a:pt x="11680" y="2531"/>
                    <a:pt x="11544" y="2531"/>
                  </a:cubicBezTo>
                  <a:lnTo>
                    <a:pt x="1460" y="2531"/>
                  </a:lnTo>
                  <a:cubicBezTo>
                    <a:pt x="1324" y="2531"/>
                    <a:pt x="1206" y="2422"/>
                    <a:pt x="1206" y="2286"/>
                  </a:cubicBezTo>
                  <a:cubicBezTo>
                    <a:pt x="1206" y="1696"/>
                    <a:pt x="1696" y="1207"/>
                    <a:pt x="2285" y="1207"/>
                  </a:cubicBezTo>
                  <a:close/>
                  <a:moveTo>
                    <a:pt x="2285" y="1"/>
                  </a:moveTo>
                  <a:cubicBezTo>
                    <a:pt x="1025" y="1"/>
                    <a:pt x="0" y="1025"/>
                    <a:pt x="0" y="2286"/>
                  </a:cubicBezTo>
                  <a:cubicBezTo>
                    <a:pt x="0" y="3093"/>
                    <a:pt x="653" y="3746"/>
                    <a:pt x="1460" y="3746"/>
                  </a:cubicBezTo>
                  <a:lnTo>
                    <a:pt x="11544" y="3746"/>
                  </a:lnTo>
                  <a:cubicBezTo>
                    <a:pt x="12342" y="3746"/>
                    <a:pt x="13004" y="3093"/>
                    <a:pt x="13004" y="2286"/>
                  </a:cubicBezTo>
                  <a:cubicBezTo>
                    <a:pt x="13004" y="1025"/>
                    <a:pt x="11979" y="1"/>
                    <a:pt x="10718"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2" name="Google Shape;202;p9"/>
            <p:cNvSpPr/>
            <p:nvPr/>
          </p:nvSpPr>
          <p:spPr>
            <a:xfrm>
              <a:off x="3636450" y="4208100"/>
              <a:ext cx="444350" cy="441700"/>
            </a:xfrm>
            <a:custGeom>
              <a:rect b="b" l="l" r="r" t="t"/>
              <a:pathLst>
                <a:path extrusionOk="0" h="17668" w="17774">
                  <a:moveTo>
                    <a:pt x="17111" y="0"/>
                  </a:moveTo>
                  <a:cubicBezTo>
                    <a:pt x="16957" y="0"/>
                    <a:pt x="16803" y="62"/>
                    <a:pt x="16685" y="184"/>
                  </a:cubicBezTo>
                  <a:lnTo>
                    <a:pt x="236" y="16633"/>
                  </a:lnTo>
                  <a:cubicBezTo>
                    <a:pt x="0" y="16869"/>
                    <a:pt x="0" y="17250"/>
                    <a:pt x="236" y="17486"/>
                  </a:cubicBezTo>
                  <a:cubicBezTo>
                    <a:pt x="354" y="17604"/>
                    <a:pt x="508" y="17667"/>
                    <a:pt x="662" y="17667"/>
                  </a:cubicBezTo>
                  <a:cubicBezTo>
                    <a:pt x="816" y="17667"/>
                    <a:pt x="970" y="17604"/>
                    <a:pt x="1088" y="17486"/>
                  </a:cubicBezTo>
                  <a:lnTo>
                    <a:pt x="17538" y="1036"/>
                  </a:lnTo>
                  <a:cubicBezTo>
                    <a:pt x="17773" y="801"/>
                    <a:pt x="17773" y="420"/>
                    <a:pt x="17538" y="184"/>
                  </a:cubicBezTo>
                  <a:cubicBezTo>
                    <a:pt x="17420" y="62"/>
                    <a:pt x="17266" y="0"/>
                    <a:pt x="17111"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03" name="Google Shape;203;p9"/>
          <p:cNvGrpSpPr/>
          <p:nvPr/>
        </p:nvGrpSpPr>
        <p:grpSpPr>
          <a:xfrm>
            <a:off x="11153882" y="577754"/>
            <a:ext cx="546129" cy="444257"/>
            <a:chOff x="2470650" y="2582625"/>
            <a:chExt cx="700525" cy="569925"/>
          </a:xfrm>
        </p:grpSpPr>
        <p:sp>
          <p:nvSpPr>
            <p:cNvPr id="204" name="Google Shape;204;p9"/>
            <p:cNvSpPr/>
            <p:nvPr/>
          </p:nvSpPr>
          <p:spPr>
            <a:xfrm>
              <a:off x="3103375" y="2747650"/>
              <a:ext cx="67800" cy="67800"/>
            </a:xfrm>
            <a:custGeom>
              <a:rect b="b" l="l" r="r" t="t"/>
              <a:pathLst>
                <a:path extrusionOk="0" h="2712" w="2712">
                  <a:moveTo>
                    <a:pt x="1351" y="1"/>
                  </a:moveTo>
                  <a:cubicBezTo>
                    <a:pt x="608" y="1"/>
                    <a:pt x="0" y="608"/>
                    <a:pt x="0" y="1352"/>
                  </a:cubicBezTo>
                  <a:cubicBezTo>
                    <a:pt x="0" y="2104"/>
                    <a:pt x="608" y="2712"/>
                    <a:pt x="1351" y="2712"/>
                  </a:cubicBezTo>
                  <a:cubicBezTo>
                    <a:pt x="2104" y="2712"/>
                    <a:pt x="2711" y="2104"/>
                    <a:pt x="2711" y="1352"/>
                  </a:cubicBezTo>
                  <a:cubicBezTo>
                    <a:pt x="2711" y="608"/>
                    <a:pt x="2104" y="1"/>
                    <a:pt x="1351"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5" name="Google Shape;205;p9"/>
            <p:cNvSpPr/>
            <p:nvPr/>
          </p:nvSpPr>
          <p:spPr>
            <a:xfrm>
              <a:off x="2470650" y="2582625"/>
              <a:ext cx="681700" cy="569925"/>
            </a:xfrm>
            <a:custGeom>
              <a:rect b="b" l="l" r="r" t="t"/>
              <a:pathLst>
                <a:path extrusionOk="0" h="22797" w="27268">
                  <a:moveTo>
                    <a:pt x="3020" y="0"/>
                  </a:moveTo>
                  <a:cubicBezTo>
                    <a:pt x="1352" y="0"/>
                    <a:pt x="0" y="1360"/>
                    <a:pt x="0" y="3029"/>
                  </a:cubicBezTo>
                  <a:lnTo>
                    <a:pt x="0" y="19768"/>
                  </a:lnTo>
                  <a:cubicBezTo>
                    <a:pt x="0" y="21437"/>
                    <a:pt x="1352" y="22797"/>
                    <a:pt x="3020" y="22797"/>
                  </a:cubicBezTo>
                  <a:lnTo>
                    <a:pt x="24248" y="22797"/>
                  </a:lnTo>
                  <a:cubicBezTo>
                    <a:pt x="25917" y="22797"/>
                    <a:pt x="27268" y="21437"/>
                    <a:pt x="27268" y="19768"/>
                  </a:cubicBezTo>
                  <a:lnTo>
                    <a:pt x="27268" y="12070"/>
                  </a:lnTo>
                  <a:lnTo>
                    <a:pt x="27268" y="11154"/>
                  </a:lnTo>
                  <a:cubicBezTo>
                    <a:pt x="27268" y="10827"/>
                    <a:pt x="26996" y="10555"/>
                    <a:pt x="26660" y="10555"/>
                  </a:cubicBezTo>
                  <a:cubicBezTo>
                    <a:pt x="26334" y="10555"/>
                    <a:pt x="26062" y="10827"/>
                    <a:pt x="26062" y="11154"/>
                  </a:cubicBezTo>
                  <a:lnTo>
                    <a:pt x="26062" y="13584"/>
                  </a:lnTo>
                  <a:lnTo>
                    <a:pt x="26062" y="19768"/>
                  </a:lnTo>
                  <a:cubicBezTo>
                    <a:pt x="26062" y="20775"/>
                    <a:pt x="25246" y="21582"/>
                    <a:pt x="24248" y="21582"/>
                  </a:cubicBezTo>
                  <a:lnTo>
                    <a:pt x="3020" y="21582"/>
                  </a:lnTo>
                  <a:cubicBezTo>
                    <a:pt x="2023" y="21582"/>
                    <a:pt x="1206" y="20775"/>
                    <a:pt x="1206" y="19768"/>
                  </a:cubicBezTo>
                  <a:lnTo>
                    <a:pt x="1206" y="3029"/>
                  </a:lnTo>
                  <a:cubicBezTo>
                    <a:pt x="1206" y="2022"/>
                    <a:pt x="2023" y="1215"/>
                    <a:pt x="3020" y="1215"/>
                  </a:cubicBezTo>
                  <a:lnTo>
                    <a:pt x="24248" y="1215"/>
                  </a:lnTo>
                  <a:cubicBezTo>
                    <a:pt x="25246" y="1215"/>
                    <a:pt x="26062" y="2022"/>
                    <a:pt x="26062" y="3029"/>
                  </a:cubicBezTo>
                  <a:lnTo>
                    <a:pt x="26062" y="5323"/>
                  </a:lnTo>
                  <a:cubicBezTo>
                    <a:pt x="26062" y="5649"/>
                    <a:pt x="26325" y="5921"/>
                    <a:pt x="26660" y="5921"/>
                  </a:cubicBezTo>
                  <a:cubicBezTo>
                    <a:pt x="26996" y="5921"/>
                    <a:pt x="27268" y="5649"/>
                    <a:pt x="27268" y="5323"/>
                  </a:cubicBezTo>
                  <a:lnTo>
                    <a:pt x="27268" y="3029"/>
                  </a:lnTo>
                  <a:cubicBezTo>
                    <a:pt x="27268" y="1360"/>
                    <a:pt x="25917" y="0"/>
                    <a:pt x="24248"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6" name="Google Shape;206;p9"/>
            <p:cNvSpPr/>
            <p:nvPr/>
          </p:nvSpPr>
          <p:spPr>
            <a:xfrm>
              <a:off x="2732025" y="2734950"/>
              <a:ext cx="160750" cy="161000"/>
            </a:xfrm>
            <a:custGeom>
              <a:rect b="b" l="l" r="r" t="t"/>
              <a:pathLst>
                <a:path extrusionOk="0" h="6440" w="6430">
                  <a:moveTo>
                    <a:pt x="3211" y="1044"/>
                  </a:moveTo>
                  <a:cubicBezTo>
                    <a:pt x="4417" y="1044"/>
                    <a:pt x="5387" y="2023"/>
                    <a:pt x="5387" y="3220"/>
                  </a:cubicBezTo>
                  <a:cubicBezTo>
                    <a:pt x="5387" y="4417"/>
                    <a:pt x="4417" y="5387"/>
                    <a:pt x="3211" y="5387"/>
                  </a:cubicBezTo>
                  <a:cubicBezTo>
                    <a:pt x="2014" y="5387"/>
                    <a:pt x="1044" y="4417"/>
                    <a:pt x="1044" y="3220"/>
                  </a:cubicBezTo>
                  <a:cubicBezTo>
                    <a:pt x="1044" y="2023"/>
                    <a:pt x="2014" y="1044"/>
                    <a:pt x="3211" y="1044"/>
                  </a:cubicBezTo>
                  <a:close/>
                  <a:moveTo>
                    <a:pt x="3211" y="1"/>
                  </a:moveTo>
                  <a:cubicBezTo>
                    <a:pt x="1443" y="1"/>
                    <a:pt x="1" y="1443"/>
                    <a:pt x="1" y="3220"/>
                  </a:cubicBezTo>
                  <a:cubicBezTo>
                    <a:pt x="1" y="4988"/>
                    <a:pt x="1443" y="6439"/>
                    <a:pt x="3211" y="6439"/>
                  </a:cubicBezTo>
                  <a:cubicBezTo>
                    <a:pt x="4988" y="6439"/>
                    <a:pt x="6430" y="4988"/>
                    <a:pt x="6430" y="3220"/>
                  </a:cubicBezTo>
                  <a:cubicBezTo>
                    <a:pt x="6430" y="1443"/>
                    <a:pt x="4988" y="1"/>
                    <a:pt x="3211"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7" name="Google Shape;207;p9"/>
            <p:cNvSpPr/>
            <p:nvPr/>
          </p:nvSpPr>
          <p:spPr>
            <a:xfrm>
              <a:off x="2687150" y="2870075"/>
              <a:ext cx="254150" cy="141925"/>
            </a:xfrm>
            <a:custGeom>
              <a:rect b="b" l="l" r="r" t="t"/>
              <a:pathLst>
                <a:path extrusionOk="0" h="5677" w="10166">
                  <a:moveTo>
                    <a:pt x="5078" y="1043"/>
                  </a:moveTo>
                  <a:cubicBezTo>
                    <a:pt x="6865" y="1043"/>
                    <a:pt x="8461" y="2231"/>
                    <a:pt x="8959" y="3945"/>
                  </a:cubicBezTo>
                  <a:cubicBezTo>
                    <a:pt x="9023" y="4172"/>
                    <a:pt x="9068" y="4398"/>
                    <a:pt x="9096" y="4634"/>
                  </a:cubicBezTo>
                  <a:lnTo>
                    <a:pt x="1070" y="4634"/>
                  </a:lnTo>
                  <a:cubicBezTo>
                    <a:pt x="1288" y="2621"/>
                    <a:pt x="3002" y="1043"/>
                    <a:pt x="5078" y="1043"/>
                  </a:cubicBezTo>
                  <a:close/>
                  <a:moveTo>
                    <a:pt x="5078" y="0"/>
                  </a:moveTo>
                  <a:cubicBezTo>
                    <a:pt x="2276" y="0"/>
                    <a:pt x="0" y="2276"/>
                    <a:pt x="0" y="5078"/>
                  </a:cubicBezTo>
                  <a:cubicBezTo>
                    <a:pt x="0" y="5096"/>
                    <a:pt x="0" y="5124"/>
                    <a:pt x="0" y="5142"/>
                  </a:cubicBezTo>
                  <a:lnTo>
                    <a:pt x="0" y="5169"/>
                  </a:lnTo>
                  <a:cubicBezTo>
                    <a:pt x="9" y="5450"/>
                    <a:pt x="245" y="5677"/>
                    <a:pt x="526" y="5677"/>
                  </a:cubicBezTo>
                  <a:lnTo>
                    <a:pt x="9640" y="5677"/>
                  </a:lnTo>
                  <a:cubicBezTo>
                    <a:pt x="9921" y="5677"/>
                    <a:pt x="10156" y="5450"/>
                    <a:pt x="10156" y="5169"/>
                  </a:cubicBezTo>
                  <a:lnTo>
                    <a:pt x="10156" y="5142"/>
                  </a:lnTo>
                  <a:cubicBezTo>
                    <a:pt x="10156" y="5124"/>
                    <a:pt x="10166" y="5096"/>
                    <a:pt x="10166" y="5078"/>
                  </a:cubicBezTo>
                  <a:cubicBezTo>
                    <a:pt x="10166" y="4589"/>
                    <a:pt x="10093" y="4117"/>
                    <a:pt x="9957" y="3655"/>
                  </a:cubicBezTo>
                  <a:cubicBezTo>
                    <a:pt x="9331" y="1496"/>
                    <a:pt x="7327" y="0"/>
                    <a:pt x="5078"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8" name="Google Shape;208;p9"/>
            <p:cNvSpPr/>
            <p:nvPr/>
          </p:nvSpPr>
          <p:spPr>
            <a:xfrm>
              <a:off x="2626400" y="2773275"/>
              <a:ext cx="102250" cy="102475"/>
            </a:xfrm>
            <a:custGeom>
              <a:rect b="b" l="l" r="r" t="t"/>
              <a:pathLst>
                <a:path extrusionOk="0" h="4099" w="4090">
                  <a:moveTo>
                    <a:pt x="2049" y="880"/>
                  </a:moveTo>
                  <a:cubicBezTo>
                    <a:pt x="2693" y="880"/>
                    <a:pt x="3219" y="1406"/>
                    <a:pt x="3219" y="2050"/>
                  </a:cubicBezTo>
                  <a:cubicBezTo>
                    <a:pt x="3219" y="2693"/>
                    <a:pt x="2693" y="3219"/>
                    <a:pt x="2049" y="3219"/>
                  </a:cubicBezTo>
                  <a:cubicBezTo>
                    <a:pt x="1406" y="3219"/>
                    <a:pt x="880" y="2693"/>
                    <a:pt x="880" y="2050"/>
                  </a:cubicBezTo>
                  <a:cubicBezTo>
                    <a:pt x="880" y="1406"/>
                    <a:pt x="1406" y="880"/>
                    <a:pt x="2049" y="880"/>
                  </a:cubicBezTo>
                  <a:close/>
                  <a:moveTo>
                    <a:pt x="2049" y="0"/>
                  </a:moveTo>
                  <a:cubicBezTo>
                    <a:pt x="916" y="0"/>
                    <a:pt x="0" y="925"/>
                    <a:pt x="0" y="2050"/>
                  </a:cubicBezTo>
                  <a:cubicBezTo>
                    <a:pt x="0" y="3174"/>
                    <a:pt x="916" y="4099"/>
                    <a:pt x="2049" y="4099"/>
                  </a:cubicBezTo>
                  <a:cubicBezTo>
                    <a:pt x="3174" y="4099"/>
                    <a:pt x="4090" y="3174"/>
                    <a:pt x="4090" y="2050"/>
                  </a:cubicBezTo>
                  <a:cubicBezTo>
                    <a:pt x="4090" y="925"/>
                    <a:pt x="3174" y="0"/>
                    <a:pt x="2049"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9" name="Google Shape;209;p9"/>
            <p:cNvSpPr/>
            <p:nvPr/>
          </p:nvSpPr>
          <p:spPr>
            <a:xfrm>
              <a:off x="2599650" y="2853975"/>
              <a:ext cx="152575" cy="91150"/>
            </a:xfrm>
            <a:custGeom>
              <a:rect b="b" l="l" r="r" t="t"/>
              <a:pathLst>
                <a:path extrusionOk="0" h="3646" w="6103">
                  <a:moveTo>
                    <a:pt x="3156" y="0"/>
                  </a:moveTo>
                  <a:cubicBezTo>
                    <a:pt x="1415" y="0"/>
                    <a:pt x="0" y="1415"/>
                    <a:pt x="0" y="3156"/>
                  </a:cubicBezTo>
                  <a:cubicBezTo>
                    <a:pt x="0" y="3174"/>
                    <a:pt x="0" y="3183"/>
                    <a:pt x="0" y="3211"/>
                  </a:cubicBezTo>
                  <a:cubicBezTo>
                    <a:pt x="9" y="3455"/>
                    <a:pt x="200" y="3646"/>
                    <a:pt x="444" y="3646"/>
                  </a:cubicBezTo>
                  <a:lnTo>
                    <a:pt x="4761" y="3646"/>
                  </a:lnTo>
                  <a:cubicBezTo>
                    <a:pt x="5006" y="3646"/>
                    <a:pt x="5205" y="3446"/>
                    <a:pt x="5205" y="3211"/>
                  </a:cubicBezTo>
                  <a:cubicBezTo>
                    <a:pt x="5205" y="2966"/>
                    <a:pt x="5006" y="2766"/>
                    <a:pt x="4761" y="2766"/>
                  </a:cubicBezTo>
                  <a:lnTo>
                    <a:pt x="907" y="2766"/>
                  </a:lnTo>
                  <a:cubicBezTo>
                    <a:pt x="1097" y="1696"/>
                    <a:pt x="2031" y="871"/>
                    <a:pt x="3156" y="871"/>
                  </a:cubicBezTo>
                  <a:cubicBezTo>
                    <a:pt x="4035" y="871"/>
                    <a:pt x="4824" y="1361"/>
                    <a:pt x="5214" y="2150"/>
                  </a:cubicBezTo>
                  <a:cubicBezTo>
                    <a:pt x="5285" y="2305"/>
                    <a:pt x="5439" y="2395"/>
                    <a:pt x="5600" y="2395"/>
                  </a:cubicBezTo>
                  <a:cubicBezTo>
                    <a:pt x="5666" y="2395"/>
                    <a:pt x="5732" y="2380"/>
                    <a:pt x="5795" y="2349"/>
                  </a:cubicBezTo>
                  <a:cubicBezTo>
                    <a:pt x="6012" y="2249"/>
                    <a:pt x="6103" y="1986"/>
                    <a:pt x="5994" y="1769"/>
                  </a:cubicBezTo>
                  <a:cubicBezTo>
                    <a:pt x="5459" y="681"/>
                    <a:pt x="4371" y="0"/>
                    <a:pt x="315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 name="Google Shape;210;p9"/>
            <p:cNvSpPr/>
            <p:nvPr/>
          </p:nvSpPr>
          <p:spPr>
            <a:xfrm>
              <a:off x="2897525" y="2773275"/>
              <a:ext cx="102275" cy="102475"/>
            </a:xfrm>
            <a:custGeom>
              <a:rect b="b" l="l" r="r" t="t"/>
              <a:pathLst>
                <a:path extrusionOk="0" h="4099" w="4091">
                  <a:moveTo>
                    <a:pt x="2041" y="880"/>
                  </a:moveTo>
                  <a:cubicBezTo>
                    <a:pt x="2694" y="880"/>
                    <a:pt x="3220" y="1406"/>
                    <a:pt x="3220" y="2050"/>
                  </a:cubicBezTo>
                  <a:cubicBezTo>
                    <a:pt x="3220" y="2693"/>
                    <a:pt x="2694" y="3219"/>
                    <a:pt x="2041" y="3219"/>
                  </a:cubicBezTo>
                  <a:cubicBezTo>
                    <a:pt x="1397" y="3219"/>
                    <a:pt x="871" y="2693"/>
                    <a:pt x="871" y="2050"/>
                  </a:cubicBezTo>
                  <a:cubicBezTo>
                    <a:pt x="871" y="1406"/>
                    <a:pt x="1397" y="880"/>
                    <a:pt x="2041" y="880"/>
                  </a:cubicBezTo>
                  <a:close/>
                  <a:moveTo>
                    <a:pt x="2041" y="0"/>
                  </a:moveTo>
                  <a:cubicBezTo>
                    <a:pt x="916" y="0"/>
                    <a:pt x="0" y="925"/>
                    <a:pt x="0" y="2050"/>
                  </a:cubicBezTo>
                  <a:cubicBezTo>
                    <a:pt x="0" y="3174"/>
                    <a:pt x="916" y="4099"/>
                    <a:pt x="2041" y="4099"/>
                  </a:cubicBezTo>
                  <a:cubicBezTo>
                    <a:pt x="3174" y="4099"/>
                    <a:pt x="4090" y="3174"/>
                    <a:pt x="4090" y="2050"/>
                  </a:cubicBezTo>
                  <a:cubicBezTo>
                    <a:pt x="4090" y="925"/>
                    <a:pt x="3174" y="0"/>
                    <a:pt x="2041"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1" name="Google Shape;211;p9"/>
            <p:cNvSpPr/>
            <p:nvPr/>
          </p:nvSpPr>
          <p:spPr>
            <a:xfrm>
              <a:off x="2877350" y="2853975"/>
              <a:ext cx="151225" cy="91150"/>
            </a:xfrm>
            <a:custGeom>
              <a:rect b="b" l="l" r="r" t="t"/>
              <a:pathLst>
                <a:path extrusionOk="0" h="3646" w="6049">
                  <a:moveTo>
                    <a:pt x="2893" y="0"/>
                  </a:moveTo>
                  <a:cubicBezTo>
                    <a:pt x="1732" y="0"/>
                    <a:pt x="671" y="635"/>
                    <a:pt x="118" y="1651"/>
                  </a:cubicBezTo>
                  <a:cubicBezTo>
                    <a:pt x="0" y="1868"/>
                    <a:pt x="82" y="2131"/>
                    <a:pt x="291" y="2249"/>
                  </a:cubicBezTo>
                  <a:cubicBezTo>
                    <a:pt x="358" y="2283"/>
                    <a:pt x="430" y="2299"/>
                    <a:pt x="500" y="2299"/>
                  </a:cubicBezTo>
                  <a:cubicBezTo>
                    <a:pt x="657" y="2299"/>
                    <a:pt x="808" y="2218"/>
                    <a:pt x="889" y="2068"/>
                  </a:cubicBezTo>
                  <a:cubicBezTo>
                    <a:pt x="1288" y="1333"/>
                    <a:pt x="2059" y="871"/>
                    <a:pt x="2893" y="871"/>
                  </a:cubicBezTo>
                  <a:cubicBezTo>
                    <a:pt x="4017" y="871"/>
                    <a:pt x="4951" y="1687"/>
                    <a:pt x="5142" y="2766"/>
                  </a:cubicBezTo>
                  <a:lnTo>
                    <a:pt x="1152" y="2766"/>
                  </a:lnTo>
                  <a:cubicBezTo>
                    <a:pt x="907" y="2766"/>
                    <a:pt x="717" y="2966"/>
                    <a:pt x="717" y="3211"/>
                  </a:cubicBezTo>
                  <a:cubicBezTo>
                    <a:pt x="717" y="3446"/>
                    <a:pt x="907" y="3646"/>
                    <a:pt x="1152" y="3646"/>
                  </a:cubicBezTo>
                  <a:lnTo>
                    <a:pt x="5613" y="3646"/>
                  </a:lnTo>
                  <a:cubicBezTo>
                    <a:pt x="5849" y="3646"/>
                    <a:pt x="6049" y="3437"/>
                    <a:pt x="6049" y="3201"/>
                  </a:cubicBezTo>
                  <a:cubicBezTo>
                    <a:pt x="6049" y="3183"/>
                    <a:pt x="6049" y="3174"/>
                    <a:pt x="6049" y="3156"/>
                  </a:cubicBezTo>
                  <a:cubicBezTo>
                    <a:pt x="6049" y="1415"/>
                    <a:pt x="4634" y="0"/>
                    <a:pt x="2893"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Tree>
  </p:cSld>
  <p:clrMapOvr>
    <a:masterClrMapping/>
  </p:clrMapOvr>
  <p:extLst>
    <p:ext uri="{DCECCB84-F9BA-43D5-87BE-67443E8EF086}">
      <p15:sldGuideLst>
        <p15:guide id="1" pos="239">
          <p15:clr>
            <a:srgbClr val="FA7B17"/>
          </p15:clr>
        </p15:guide>
        <p15:guide id="2" pos="7450">
          <p15:clr>
            <a:srgbClr val="FA7B17"/>
          </p15:clr>
        </p15:guide>
        <p15:guide id="3" orient="horz" pos="252">
          <p15:clr>
            <a:srgbClr val="FA7B17"/>
          </p15:clr>
        </p15:guide>
        <p15:guide id="4" orient="horz" pos="4064">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jercicios">
  <p:cSld name="TITLE_1_2_1">
    <p:spTree>
      <p:nvGrpSpPr>
        <p:cNvPr id="212" name="Shape 212"/>
        <p:cNvGrpSpPr/>
        <p:nvPr/>
      </p:nvGrpSpPr>
      <p:grpSpPr>
        <a:xfrm>
          <a:off x="0" y="0"/>
          <a:ext cx="0" cy="0"/>
          <a:chOff x="0" y="0"/>
          <a:chExt cx="0" cy="0"/>
        </a:xfrm>
      </p:grpSpPr>
      <p:sp>
        <p:nvSpPr>
          <p:cNvPr id="213" name="Google Shape;213;p1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
        <p:nvSpPr>
          <p:cNvPr id="214" name="Google Shape;214;p10"/>
          <p:cNvSpPr txBox="1"/>
          <p:nvPr>
            <p:ph type="title"/>
          </p:nvPr>
        </p:nvSpPr>
        <p:spPr>
          <a:xfrm>
            <a:off x="415600" y="267300"/>
            <a:ext cx="7484100" cy="763500"/>
          </a:xfrm>
          <a:prstGeom prst="rect">
            <a:avLst/>
          </a:prstGeom>
        </p:spPr>
        <p:txBody>
          <a:bodyPr anchorCtr="0" anchor="t" bIns="121900" lIns="121900" spcFirstLastPara="1" rIns="121900" wrap="square" tIns="121900">
            <a:normAutofit/>
          </a:bodyPr>
          <a:lstStyle>
            <a:lvl1pPr lvl="0" rtl="0">
              <a:spcBef>
                <a:spcPts val="0"/>
              </a:spcBef>
              <a:spcAft>
                <a:spcPts val="0"/>
              </a:spcAft>
              <a:buClr>
                <a:srgbClr val="CC00CC"/>
              </a:buClr>
              <a:buSzPts val="4000"/>
              <a:buNone/>
              <a:defRPr sz="4000">
                <a:solidFill>
                  <a:srgbClr val="CC00CC"/>
                </a:solidFill>
                <a:latin typeface="Work Sans Medium"/>
                <a:ea typeface="Work Sans Medium"/>
                <a:cs typeface="Work Sans Medium"/>
                <a:sym typeface="Work Sans Medium"/>
              </a:defRPr>
            </a:lvl1pPr>
            <a:lvl2pPr lvl="1" rtl="0">
              <a:spcBef>
                <a:spcPts val="0"/>
              </a:spcBef>
              <a:spcAft>
                <a:spcPts val="0"/>
              </a:spcAft>
              <a:buClr>
                <a:srgbClr val="CC00CC"/>
              </a:buClr>
              <a:buSzPts val="4000"/>
              <a:buNone/>
              <a:defRPr sz="4000">
                <a:solidFill>
                  <a:srgbClr val="CC00CC"/>
                </a:solidFill>
                <a:latin typeface="Work Sans Medium"/>
                <a:ea typeface="Work Sans Medium"/>
                <a:cs typeface="Work Sans Medium"/>
                <a:sym typeface="Work Sans Medium"/>
              </a:defRPr>
            </a:lvl2pPr>
            <a:lvl3pPr lvl="2" rtl="0">
              <a:spcBef>
                <a:spcPts val="0"/>
              </a:spcBef>
              <a:spcAft>
                <a:spcPts val="0"/>
              </a:spcAft>
              <a:buClr>
                <a:srgbClr val="CC00CC"/>
              </a:buClr>
              <a:buSzPts val="4000"/>
              <a:buNone/>
              <a:defRPr sz="4000">
                <a:solidFill>
                  <a:srgbClr val="CC00CC"/>
                </a:solidFill>
                <a:latin typeface="Work Sans Medium"/>
                <a:ea typeface="Work Sans Medium"/>
                <a:cs typeface="Work Sans Medium"/>
                <a:sym typeface="Work Sans Medium"/>
              </a:defRPr>
            </a:lvl3pPr>
            <a:lvl4pPr lvl="3" rtl="0">
              <a:spcBef>
                <a:spcPts val="0"/>
              </a:spcBef>
              <a:spcAft>
                <a:spcPts val="0"/>
              </a:spcAft>
              <a:buClr>
                <a:srgbClr val="CC00CC"/>
              </a:buClr>
              <a:buSzPts val="4000"/>
              <a:buNone/>
              <a:defRPr sz="4000">
                <a:solidFill>
                  <a:srgbClr val="CC00CC"/>
                </a:solidFill>
                <a:latin typeface="Work Sans Medium"/>
                <a:ea typeface="Work Sans Medium"/>
                <a:cs typeface="Work Sans Medium"/>
                <a:sym typeface="Work Sans Medium"/>
              </a:defRPr>
            </a:lvl4pPr>
            <a:lvl5pPr lvl="4" rtl="0">
              <a:spcBef>
                <a:spcPts val="0"/>
              </a:spcBef>
              <a:spcAft>
                <a:spcPts val="0"/>
              </a:spcAft>
              <a:buClr>
                <a:srgbClr val="CC00CC"/>
              </a:buClr>
              <a:buSzPts val="4000"/>
              <a:buNone/>
              <a:defRPr sz="4000">
                <a:solidFill>
                  <a:srgbClr val="CC00CC"/>
                </a:solidFill>
                <a:latin typeface="Work Sans Medium"/>
                <a:ea typeface="Work Sans Medium"/>
                <a:cs typeface="Work Sans Medium"/>
                <a:sym typeface="Work Sans Medium"/>
              </a:defRPr>
            </a:lvl5pPr>
            <a:lvl6pPr lvl="5" rtl="0">
              <a:spcBef>
                <a:spcPts val="0"/>
              </a:spcBef>
              <a:spcAft>
                <a:spcPts val="0"/>
              </a:spcAft>
              <a:buClr>
                <a:srgbClr val="CC00CC"/>
              </a:buClr>
              <a:buSzPts val="4000"/>
              <a:buNone/>
              <a:defRPr sz="4000">
                <a:solidFill>
                  <a:srgbClr val="CC00CC"/>
                </a:solidFill>
                <a:latin typeface="Work Sans Medium"/>
                <a:ea typeface="Work Sans Medium"/>
                <a:cs typeface="Work Sans Medium"/>
                <a:sym typeface="Work Sans Medium"/>
              </a:defRPr>
            </a:lvl6pPr>
            <a:lvl7pPr lvl="6" rtl="0">
              <a:spcBef>
                <a:spcPts val="0"/>
              </a:spcBef>
              <a:spcAft>
                <a:spcPts val="0"/>
              </a:spcAft>
              <a:buClr>
                <a:srgbClr val="CC00CC"/>
              </a:buClr>
              <a:buSzPts val="4000"/>
              <a:buNone/>
              <a:defRPr sz="4000">
                <a:solidFill>
                  <a:srgbClr val="CC00CC"/>
                </a:solidFill>
                <a:latin typeface="Work Sans Medium"/>
                <a:ea typeface="Work Sans Medium"/>
                <a:cs typeface="Work Sans Medium"/>
                <a:sym typeface="Work Sans Medium"/>
              </a:defRPr>
            </a:lvl7pPr>
            <a:lvl8pPr lvl="7" rtl="0">
              <a:spcBef>
                <a:spcPts val="0"/>
              </a:spcBef>
              <a:spcAft>
                <a:spcPts val="0"/>
              </a:spcAft>
              <a:buClr>
                <a:srgbClr val="CC00CC"/>
              </a:buClr>
              <a:buSzPts val="4000"/>
              <a:buNone/>
              <a:defRPr sz="4000">
                <a:solidFill>
                  <a:srgbClr val="CC00CC"/>
                </a:solidFill>
                <a:latin typeface="Work Sans Medium"/>
                <a:ea typeface="Work Sans Medium"/>
                <a:cs typeface="Work Sans Medium"/>
                <a:sym typeface="Work Sans Medium"/>
              </a:defRPr>
            </a:lvl8pPr>
            <a:lvl9pPr lvl="8" rtl="0">
              <a:spcBef>
                <a:spcPts val="0"/>
              </a:spcBef>
              <a:spcAft>
                <a:spcPts val="0"/>
              </a:spcAft>
              <a:buClr>
                <a:srgbClr val="CC00CC"/>
              </a:buClr>
              <a:buSzPts val="4000"/>
              <a:buNone/>
              <a:defRPr sz="4000">
                <a:solidFill>
                  <a:srgbClr val="CC00CC"/>
                </a:solidFill>
                <a:latin typeface="Work Sans Medium"/>
                <a:ea typeface="Work Sans Medium"/>
                <a:cs typeface="Work Sans Medium"/>
                <a:sym typeface="Work Sans Medium"/>
              </a:defRPr>
            </a:lvl9pPr>
          </a:lstStyle>
          <a:p/>
        </p:txBody>
      </p:sp>
      <p:pic>
        <p:nvPicPr>
          <p:cNvPr id="215" name="Google Shape;215;p10"/>
          <p:cNvPicPr preferRelativeResize="0"/>
          <p:nvPr/>
        </p:nvPicPr>
        <p:blipFill>
          <a:blip r:embed="rId2">
            <a:alphaModFix/>
          </a:blip>
          <a:stretch>
            <a:fillRect/>
          </a:stretch>
        </p:blipFill>
        <p:spPr>
          <a:xfrm>
            <a:off x="10219567" y="6007550"/>
            <a:ext cx="1607368" cy="444249"/>
          </a:xfrm>
          <a:prstGeom prst="rect">
            <a:avLst/>
          </a:prstGeom>
          <a:noFill/>
          <a:ln>
            <a:noFill/>
          </a:ln>
        </p:spPr>
      </p:pic>
      <p:sp>
        <p:nvSpPr>
          <p:cNvPr id="216" name="Google Shape;216;p10"/>
          <p:cNvSpPr/>
          <p:nvPr/>
        </p:nvSpPr>
        <p:spPr>
          <a:xfrm rot="5400000">
            <a:off x="11026833" y="399800"/>
            <a:ext cx="800100" cy="800100"/>
          </a:xfrm>
          <a:prstGeom prst="ellipse">
            <a:avLst/>
          </a:pr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7" name="Google Shape;217;p10"/>
          <p:cNvSpPr/>
          <p:nvPr/>
        </p:nvSpPr>
        <p:spPr>
          <a:xfrm>
            <a:off x="10137933" y="399800"/>
            <a:ext cx="800100" cy="800100"/>
          </a:xfrm>
          <a:prstGeom prst="ellipse">
            <a:avLst/>
          </a:pr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8" name="Google Shape;218;p10"/>
          <p:cNvSpPr/>
          <p:nvPr/>
        </p:nvSpPr>
        <p:spPr>
          <a:xfrm>
            <a:off x="9248933" y="399800"/>
            <a:ext cx="800100" cy="800100"/>
          </a:xfrm>
          <a:prstGeom prst="ellipse">
            <a:avLst/>
          </a:pr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19" name="Google Shape;219;p10"/>
          <p:cNvGrpSpPr/>
          <p:nvPr/>
        </p:nvGrpSpPr>
        <p:grpSpPr>
          <a:xfrm>
            <a:off x="9428695" y="564416"/>
            <a:ext cx="440546" cy="471077"/>
            <a:chOff x="729025" y="4159875"/>
            <a:chExt cx="624800" cy="668100"/>
          </a:xfrm>
        </p:grpSpPr>
        <p:sp>
          <p:nvSpPr>
            <p:cNvPr id="220" name="Google Shape;220;p10"/>
            <p:cNvSpPr/>
            <p:nvPr/>
          </p:nvSpPr>
          <p:spPr>
            <a:xfrm>
              <a:off x="785475" y="4419675"/>
              <a:ext cx="199525" cy="199500"/>
            </a:xfrm>
            <a:custGeom>
              <a:rect b="b" l="l" r="r" t="t"/>
              <a:pathLst>
                <a:path extrusionOk="0" h="7980" w="7981">
                  <a:moveTo>
                    <a:pt x="3990" y="1206"/>
                  </a:moveTo>
                  <a:cubicBezTo>
                    <a:pt x="5523" y="1206"/>
                    <a:pt x="6774" y="2457"/>
                    <a:pt x="6774" y="3990"/>
                  </a:cubicBezTo>
                  <a:cubicBezTo>
                    <a:pt x="6774" y="5522"/>
                    <a:pt x="5523" y="6774"/>
                    <a:pt x="3990" y="6774"/>
                  </a:cubicBezTo>
                  <a:cubicBezTo>
                    <a:pt x="2458" y="6774"/>
                    <a:pt x="1206" y="5522"/>
                    <a:pt x="1206" y="3990"/>
                  </a:cubicBezTo>
                  <a:cubicBezTo>
                    <a:pt x="1206" y="2457"/>
                    <a:pt x="2458" y="1206"/>
                    <a:pt x="3990" y="1206"/>
                  </a:cubicBezTo>
                  <a:close/>
                  <a:moveTo>
                    <a:pt x="3990" y="0"/>
                  </a:moveTo>
                  <a:cubicBezTo>
                    <a:pt x="1787" y="0"/>
                    <a:pt x="0" y="1786"/>
                    <a:pt x="0" y="3990"/>
                  </a:cubicBezTo>
                  <a:cubicBezTo>
                    <a:pt x="0" y="6193"/>
                    <a:pt x="1787" y="7980"/>
                    <a:pt x="3990" y="7980"/>
                  </a:cubicBezTo>
                  <a:cubicBezTo>
                    <a:pt x="6194" y="7980"/>
                    <a:pt x="7980" y="6193"/>
                    <a:pt x="7980" y="3990"/>
                  </a:cubicBezTo>
                  <a:cubicBezTo>
                    <a:pt x="7980" y="1786"/>
                    <a:pt x="6194" y="0"/>
                    <a:pt x="3990"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1" name="Google Shape;221;p10"/>
            <p:cNvSpPr/>
            <p:nvPr/>
          </p:nvSpPr>
          <p:spPr>
            <a:xfrm>
              <a:off x="864125" y="4159875"/>
              <a:ext cx="280225" cy="236925"/>
            </a:xfrm>
            <a:custGeom>
              <a:rect b="b" l="l" r="r" t="t"/>
              <a:pathLst>
                <a:path extrusionOk="0" h="9477" w="11209">
                  <a:moveTo>
                    <a:pt x="8933" y="1206"/>
                  </a:moveTo>
                  <a:cubicBezTo>
                    <a:pt x="9513" y="1206"/>
                    <a:pt x="9994" y="1560"/>
                    <a:pt x="9994" y="1977"/>
                  </a:cubicBezTo>
                  <a:lnTo>
                    <a:pt x="9994" y="5423"/>
                  </a:lnTo>
                  <a:cubicBezTo>
                    <a:pt x="9994" y="5849"/>
                    <a:pt x="9513" y="6203"/>
                    <a:pt x="8933" y="6203"/>
                  </a:cubicBezTo>
                  <a:lnTo>
                    <a:pt x="3111" y="6203"/>
                  </a:lnTo>
                  <a:cubicBezTo>
                    <a:pt x="2966" y="6203"/>
                    <a:pt x="2830" y="6248"/>
                    <a:pt x="2721" y="6339"/>
                  </a:cubicBezTo>
                  <a:lnTo>
                    <a:pt x="1216" y="7590"/>
                  </a:lnTo>
                  <a:lnTo>
                    <a:pt x="1216" y="1977"/>
                  </a:lnTo>
                  <a:cubicBezTo>
                    <a:pt x="1216" y="1560"/>
                    <a:pt x="1697" y="1206"/>
                    <a:pt x="2277" y="1206"/>
                  </a:cubicBezTo>
                  <a:close/>
                  <a:moveTo>
                    <a:pt x="2277" y="0"/>
                  </a:moveTo>
                  <a:cubicBezTo>
                    <a:pt x="1026" y="0"/>
                    <a:pt x="1" y="889"/>
                    <a:pt x="1" y="1977"/>
                  </a:cubicBezTo>
                  <a:lnTo>
                    <a:pt x="1" y="8878"/>
                  </a:lnTo>
                  <a:cubicBezTo>
                    <a:pt x="1" y="9104"/>
                    <a:pt x="137" y="9322"/>
                    <a:pt x="355" y="9422"/>
                  </a:cubicBezTo>
                  <a:cubicBezTo>
                    <a:pt x="436" y="9458"/>
                    <a:pt x="518" y="9476"/>
                    <a:pt x="609" y="9476"/>
                  </a:cubicBezTo>
                  <a:cubicBezTo>
                    <a:pt x="745" y="9476"/>
                    <a:pt x="881" y="9431"/>
                    <a:pt x="989" y="9340"/>
                  </a:cubicBezTo>
                  <a:lnTo>
                    <a:pt x="3329" y="7409"/>
                  </a:lnTo>
                  <a:lnTo>
                    <a:pt x="8933" y="7409"/>
                  </a:lnTo>
                  <a:cubicBezTo>
                    <a:pt x="10184" y="7409"/>
                    <a:pt x="11209" y="6520"/>
                    <a:pt x="11209" y="5423"/>
                  </a:cubicBezTo>
                  <a:lnTo>
                    <a:pt x="11209" y="1977"/>
                  </a:lnTo>
                  <a:cubicBezTo>
                    <a:pt x="11209" y="889"/>
                    <a:pt x="10184" y="0"/>
                    <a:pt x="8933"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2" name="Google Shape;222;p10"/>
            <p:cNvSpPr/>
            <p:nvPr/>
          </p:nvSpPr>
          <p:spPr>
            <a:xfrm>
              <a:off x="1022150" y="4261200"/>
              <a:ext cx="253250" cy="214925"/>
            </a:xfrm>
            <a:custGeom>
              <a:rect b="b" l="l" r="r" t="t"/>
              <a:pathLst>
                <a:path extrusionOk="0" h="8597" w="10130">
                  <a:moveTo>
                    <a:pt x="4280" y="1"/>
                  </a:moveTo>
                  <a:cubicBezTo>
                    <a:pt x="3945" y="1"/>
                    <a:pt x="3673" y="273"/>
                    <a:pt x="3673" y="608"/>
                  </a:cubicBezTo>
                  <a:cubicBezTo>
                    <a:pt x="3673" y="935"/>
                    <a:pt x="3945" y="1207"/>
                    <a:pt x="4280" y="1207"/>
                  </a:cubicBezTo>
                  <a:lnTo>
                    <a:pt x="8044" y="1207"/>
                  </a:lnTo>
                  <a:cubicBezTo>
                    <a:pt x="8515" y="1207"/>
                    <a:pt x="8923" y="1497"/>
                    <a:pt x="8923" y="1832"/>
                  </a:cubicBezTo>
                  <a:lnTo>
                    <a:pt x="8923" y="6711"/>
                  </a:lnTo>
                  <a:lnTo>
                    <a:pt x="7681" y="5677"/>
                  </a:lnTo>
                  <a:cubicBezTo>
                    <a:pt x="7572" y="5586"/>
                    <a:pt x="7436" y="5541"/>
                    <a:pt x="7300" y="5541"/>
                  </a:cubicBezTo>
                  <a:lnTo>
                    <a:pt x="2086" y="5541"/>
                  </a:lnTo>
                  <a:cubicBezTo>
                    <a:pt x="1614" y="5541"/>
                    <a:pt x="1206" y="5251"/>
                    <a:pt x="1206" y="4915"/>
                  </a:cubicBezTo>
                  <a:lnTo>
                    <a:pt x="1206" y="2748"/>
                  </a:lnTo>
                  <a:cubicBezTo>
                    <a:pt x="1206" y="2422"/>
                    <a:pt x="934" y="2150"/>
                    <a:pt x="599" y="2150"/>
                  </a:cubicBezTo>
                  <a:cubicBezTo>
                    <a:pt x="272" y="2150"/>
                    <a:pt x="0" y="2422"/>
                    <a:pt x="0" y="2748"/>
                  </a:cubicBezTo>
                  <a:lnTo>
                    <a:pt x="0" y="4915"/>
                  </a:lnTo>
                  <a:cubicBezTo>
                    <a:pt x="0" y="5922"/>
                    <a:pt x="934" y="6747"/>
                    <a:pt x="2086" y="6747"/>
                  </a:cubicBezTo>
                  <a:lnTo>
                    <a:pt x="7082" y="6747"/>
                  </a:lnTo>
                  <a:lnTo>
                    <a:pt x="9141" y="8461"/>
                  </a:lnTo>
                  <a:cubicBezTo>
                    <a:pt x="9250" y="8552"/>
                    <a:pt x="9386" y="8597"/>
                    <a:pt x="9531" y="8597"/>
                  </a:cubicBezTo>
                  <a:cubicBezTo>
                    <a:pt x="9612" y="8597"/>
                    <a:pt x="9703" y="8579"/>
                    <a:pt x="9785" y="8543"/>
                  </a:cubicBezTo>
                  <a:cubicBezTo>
                    <a:pt x="9993" y="8443"/>
                    <a:pt x="10129" y="8225"/>
                    <a:pt x="10129" y="7989"/>
                  </a:cubicBezTo>
                  <a:lnTo>
                    <a:pt x="10129" y="1832"/>
                  </a:lnTo>
                  <a:cubicBezTo>
                    <a:pt x="10129" y="826"/>
                    <a:pt x="9195" y="1"/>
                    <a:pt x="8044"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3" name="Google Shape;223;p10"/>
            <p:cNvSpPr/>
            <p:nvPr/>
          </p:nvSpPr>
          <p:spPr>
            <a:xfrm>
              <a:off x="729025" y="4589450"/>
              <a:ext cx="316725" cy="175950"/>
            </a:xfrm>
            <a:custGeom>
              <a:rect b="b" l="l" r="r" t="t"/>
              <a:pathLst>
                <a:path extrusionOk="0" h="7038" w="12669">
                  <a:moveTo>
                    <a:pt x="6339" y="1207"/>
                  </a:moveTo>
                  <a:cubicBezTo>
                    <a:pt x="8996" y="1207"/>
                    <a:pt x="11181" y="3238"/>
                    <a:pt x="11435" y="5832"/>
                  </a:cubicBezTo>
                  <a:lnTo>
                    <a:pt x="1234" y="5832"/>
                  </a:lnTo>
                  <a:cubicBezTo>
                    <a:pt x="1488" y="3238"/>
                    <a:pt x="3682" y="1207"/>
                    <a:pt x="6339" y="1207"/>
                  </a:cubicBezTo>
                  <a:close/>
                  <a:moveTo>
                    <a:pt x="6339" y="1"/>
                  </a:moveTo>
                  <a:cubicBezTo>
                    <a:pt x="2848" y="1"/>
                    <a:pt x="0" y="2839"/>
                    <a:pt x="0" y="6330"/>
                  </a:cubicBezTo>
                  <a:cubicBezTo>
                    <a:pt x="0" y="6358"/>
                    <a:pt x="0" y="6385"/>
                    <a:pt x="0" y="6412"/>
                  </a:cubicBezTo>
                  <a:lnTo>
                    <a:pt x="10" y="6448"/>
                  </a:lnTo>
                  <a:cubicBezTo>
                    <a:pt x="10" y="6775"/>
                    <a:pt x="282" y="7038"/>
                    <a:pt x="608" y="7038"/>
                  </a:cubicBezTo>
                  <a:lnTo>
                    <a:pt x="12061" y="7038"/>
                  </a:lnTo>
                  <a:cubicBezTo>
                    <a:pt x="12396" y="7038"/>
                    <a:pt x="12659" y="6775"/>
                    <a:pt x="12668" y="6448"/>
                  </a:cubicBezTo>
                  <a:lnTo>
                    <a:pt x="12668" y="6412"/>
                  </a:lnTo>
                  <a:cubicBezTo>
                    <a:pt x="12668" y="6385"/>
                    <a:pt x="12668" y="6358"/>
                    <a:pt x="12668" y="6330"/>
                  </a:cubicBezTo>
                  <a:cubicBezTo>
                    <a:pt x="12668" y="2839"/>
                    <a:pt x="9830" y="1"/>
                    <a:pt x="6339"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4" name="Google Shape;224;p10"/>
            <p:cNvSpPr/>
            <p:nvPr/>
          </p:nvSpPr>
          <p:spPr>
            <a:xfrm>
              <a:off x="1093325" y="4482000"/>
              <a:ext cx="199525" cy="199750"/>
            </a:xfrm>
            <a:custGeom>
              <a:rect b="b" l="l" r="r" t="t"/>
              <a:pathLst>
                <a:path extrusionOk="0" h="7990" w="7981">
                  <a:moveTo>
                    <a:pt x="3991" y="1216"/>
                  </a:moveTo>
                  <a:cubicBezTo>
                    <a:pt x="5523" y="1216"/>
                    <a:pt x="6774" y="2458"/>
                    <a:pt x="6774" y="4000"/>
                  </a:cubicBezTo>
                  <a:cubicBezTo>
                    <a:pt x="6774" y="5532"/>
                    <a:pt x="5523" y="6784"/>
                    <a:pt x="3991" y="6784"/>
                  </a:cubicBezTo>
                  <a:cubicBezTo>
                    <a:pt x="2458" y="6784"/>
                    <a:pt x="1207" y="5532"/>
                    <a:pt x="1207" y="4000"/>
                  </a:cubicBezTo>
                  <a:cubicBezTo>
                    <a:pt x="1207" y="2458"/>
                    <a:pt x="2458" y="1216"/>
                    <a:pt x="3991" y="1216"/>
                  </a:cubicBezTo>
                  <a:close/>
                  <a:moveTo>
                    <a:pt x="3991" y="1"/>
                  </a:moveTo>
                  <a:cubicBezTo>
                    <a:pt x="1787" y="1"/>
                    <a:pt x="1" y="1796"/>
                    <a:pt x="1" y="4000"/>
                  </a:cubicBezTo>
                  <a:cubicBezTo>
                    <a:pt x="1" y="6194"/>
                    <a:pt x="1787" y="7990"/>
                    <a:pt x="3991" y="7990"/>
                  </a:cubicBezTo>
                  <a:cubicBezTo>
                    <a:pt x="6194" y="7990"/>
                    <a:pt x="7980" y="6194"/>
                    <a:pt x="7980" y="4000"/>
                  </a:cubicBezTo>
                  <a:cubicBezTo>
                    <a:pt x="7980" y="1796"/>
                    <a:pt x="6194" y="1"/>
                    <a:pt x="3991"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5" name="Google Shape;225;p10"/>
            <p:cNvSpPr/>
            <p:nvPr/>
          </p:nvSpPr>
          <p:spPr>
            <a:xfrm>
              <a:off x="1037100" y="4651800"/>
              <a:ext cx="316725" cy="176175"/>
            </a:xfrm>
            <a:custGeom>
              <a:rect b="b" l="l" r="r" t="t"/>
              <a:pathLst>
                <a:path extrusionOk="0" h="7047" w="12669">
                  <a:moveTo>
                    <a:pt x="6330" y="1216"/>
                  </a:moveTo>
                  <a:cubicBezTo>
                    <a:pt x="8987" y="1216"/>
                    <a:pt x="11182" y="3247"/>
                    <a:pt x="11436" y="5831"/>
                  </a:cubicBezTo>
                  <a:lnTo>
                    <a:pt x="1234" y="5831"/>
                  </a:lnTo>
                  <a:cubicBezTo>
                    <a:pt x="1488" y="3247"/>
                    <a:pt x="3673" y="1216"/>
                    <a:pt x="6330" y="1216"/>
                  </a:cubicBezTo>
                  <a:close/>
                  <a:moveTo>
                    <a:pt x="6330" y="1"/>
                  </a:moveTo>
                  <a:cubicBezTo>
                    <a:pt x="2839" y="1"/>
                    <a:pt x="1" y="2848"/>
                    <a:pt x="1" y="6339"/>
                  </a:cubicBezTo>
                  <a:cubicBezTo>
                    <a:pt x="1" y="6366"/>
                    <a:pt x="1" y="6394"/>
                    <a:pt x="1" y="6421"/>
                  </a:cubicBezTo>
                  <a:lnTo>
                    <a:pt x="1" y="6448"/>
                  </a:lnTo>
                  <a:cubicBezTo>
                    <a:pt x="1" y="6784"/>
                    <a:pt x="273" y="7046"/>
                    <a:pt x="599" y="7046"/>
                  </a:cubicBezTo>
                  <a:lnTo>
                    <a:pt x="12061" y="7046"/>
                  </a:lnTo>
                  <a:cubicBezTo>
                    <a:pt x="12388" y="7046"/>
                    <a:pt x="12660" y="6784"/>
                    <a:pt x="12660" y="6448"/>
                  </a:cubicBezTo>
                  <a:lnTo>
                    <a:pt x="12660" y="6421"/>
                  </a:lnTo>
                  <a:cubicBezTo>
                    <a:pt x="12669" y="6394"/>
                    <a:pt x="12669" y="6366"/>
                    <a:pt x="12669" y="6339"/>
                  </a:cubicBezTo>
                  <a:cubicBezTo>
                    <a:pt x="12669" y="2848"/>
                    <a:pt x="9821" y="1"/>
                    <a:pt x="6330"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26" name="Google Shape;226;p10"/>
          <p:cNvGrpSpPr/>
          <p:nvPr/>
        </p:nvGrpSpPr>
        <p:grpSpPr>
          <a:xfrm>
            <a:off x="10341684" y="537283"/>
            <a:ext cx="392761" cy="524741"/>
            <a:chOff x="3636450" y="4208100"/>
            <a:chExt cx="444350" cy="593800"/>
          </a:xfrm>
        </p:grpSpPr>
        <p:sp>
          <p:nvSpPr>
            <p:cNvPr id="227" name="Google Shape;227;p10"/>
            <p:cNvSpPr/>
            <p:nvPr/>
          </p:nvSpPr>
          <p:spPr>
            <a:xfrm>
              <a:off x="3714425" y="4212000"/>
              <a:ext cx="289075" cy="432350"/>
            </a:xfrm>
            <a:custGeom>
              <a:rect b="b" l="l" r="r" t="t"/>
              <a:pathLst>
                <a:path extrusionOk="0" h="17294" w="11563">
                  <a:moveTo>
                    <a:pt x="5777" y="1361"/>
                  </a:moveTo>
                  <a:cubicBezTo>
                    <a:pt x="8216" y="1361"/>
                    <a:pt x="10202" y="3347"/>
                    <a:pt x="10202" y="5786"/>
                  </a:cubicBezTo>
                  <a:lnTo>
                    <a:pt x="10202" y="11508"/>
                  </a:lnTo>
                  <a:cubicBezTo>
                    <a:pt x="10202" y="13947"/>
                    <a:pt x="8216" y="15933"/>
                    <a:pt x="5777" y="15933"/>
                  </a:cubicBezTo>
                  <a:cubicBezTo>
                    <a:pt x="3338" y="15933"/>
                    <a:pt x="1361" y="13947"/>
                    <a:pt x="1361" y="11508"/>
                  </a:cubicBezTo>
                  <a:lnTo>
                    <a:pt x="1361" y="5786"/>
                  </a:lnTo>
                  <a:cubicBezTo>
                    <a:pt x="1361" y="3347"/>
                    <a:pt x="3338" y="1361"/>
                    <a:pt x="5777" y="1361"/>
                  </a:cubicBezTo>
                  <a:close/>
                  <a:moveTo>
                    <a:pt x="5777" y="1"/>
                  </a:moveTo>
                  <a:cubicBezTo>
                    <a:pt x="2594" y="1"/>
                    <a:pt x="1" y="2594"/>
                    <a:pt x="1" y="5786"/>
                  </a:cubicBezTo>
                  <a:lnTo>
                    <a:pt x="1" y="11508"/>
                  </a:lnTo>
                  <a:cubicBezTo>
                    <a:pt x="1" y="14700"/>
                    <a:pt x="2594" y="17293"/>
                    <a:pt x="5777" y="17293"/>
                  </a:cubicBezTo>
                  <a:cubicBezTo>
                    <a:pt x="8969" y="17293"/>
                    <a:pt x="11562" y="14700"/>
                    <a:pt x="11562" y="11508"/>
                  </a:cubicBezTo>
                  <a:lnTo>
                    <a:pt x="11562" y="5786"/>
                  </a:lnTo>
                  <a:cubicBezTo>
                    <a:pt x="11562" y="2594"/>
                    <a:pt x="8969" y="1"/>
                    <a:pt x="5777"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8" name="Google Shape;228;p10"/>
            <p:cNvSpPr/>
            <p:nvPr/>
          </p:nvSpPr>
          <p:spPr>
            <a:xfrm>
              <a:off x="3843875" y="4612125"/>
              <a:ext cx="30175" cy="113600"/>
            </a:xfrm>
            <a:custGeom>
              <a:rect b="b" l="l" r="r" t="t"/>
              <a:pathLst>
                <a:path extrusionOk="0" h="4544" w="1207">
                  <a:moveTo>
                    <a:pt x="599" y="1"/>
                  </a:moveTo>
                  <a:cubicBezTo>
                    <a:pt x="272" y="1"/>
                    <a:pt x="0" y="273"/>
                    <a:pt x="0" y="608"/>
                  </a:cubicBezTo>
                  <a:lnTo>
                    <a:pt x="0" y="3936"/>
                  </a:lnTo>
                  <a:cubicBezTo>
                    <a:pt x="0" y="4272"/>
                    <a:pt x="272" y="4544"/>
                    <a:pt x="599" y="4544"/>
                  </a:cubicBezTo>
                  <a:cubicBezTo>
                    <a:pt x="934" y="4544"/>
                    <a:pt x="1206" y="4272"/>
                    <a:pt x="1206" y="3936"/>
                  </a:cubicBezTo>
                  <a:lnTo>
                    <a:pt x="1206" y="608"/>
                  </a:lnTo>
                  <a:cubicBezTo>
                    <a:pt x="1206" y="273"/>
                    <a:pt x="934" y="1"/>
                    <a:pt x="599"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9" name="Google Shape;229;p10"/>
            <p:cNvSpPr/>
            <p:nvPr/>
          </p:nvSpPr>
          <p:spPr>
            <a:xfrm>
              <a:off x="3696075" y="4708250"/>
              <a:ext cx="325100" cy="93650"/>
            </a:xfrm>
            <a:custGeom>
              <a:rect b="b" l="l" r="r" t="t"/>
              <a:pathLst>
                <a:path extrusionOk="0" h="3746" w="13004">
                  <a:moveTo>
                    <a:pt x="10718" y="1207"/>
                  </a:moveTo>
                  <a:cubicBezTo>
                    <a:pt x="11308" y="1207"/>
                    <a:pt x="11788" y="1696"/>
                    <a:pt x="11788" y="2286"/>
                  </a:cubicBezTo>
                  <a:cubicBezTo>
                    <a:pt x="11788" y="2422"/>
                    <a:pt x="11680" y="2531"/>
                    <a:pt x="11544" y="2531"/>
                  </a:cubicBezTo>
                  <a:lnTo>
                    <a:pt x="1460" y="2531"/>
                  </a:lnTo>
                  <a:cubicBezTo>
                    <a:pt x="1324" y="2531"/>
                    <a:pt x="1206" y="2422"/>
                    <a:pt x="1206" y="2286"/>
                  </a:cubicBezTo>
                  <a:cubicBezTo>
                    <a:pt x="1206" y="1696"/>
                    <a:pt x="1696" y="1207"/>
                    <a:pt x="2285" y="1207"/>
                  </a:cubicBezTo>
                  <a:close/>
                  <a:moveTo>
                    <a:pt x="2285" y="1"/>
                  </a:moveTo>
                  <a:cubicBezTo>
                    <a:pt x="1025" y="1"/>
                    <a:pt x="0" y="1025"/>
                    <a:pt x="0" y="2286"/>
                  </a:cubicBezTo>
                  <a:cubicBezTo>
                    <a:pt x="0" y="3093"/>
                    <a:pt x="653" y="3746"/>
                    <a:pt x="1460" y="3746"/>
                  </a:cubicBezTo>
                  <a:lnTo>
                    <a:pt x="11544" y="3746"/>
                  </a:lnTo>
                  <a:cubicBezTo>
                    <a:pt x="12342" y="3746"/>
                    <a:pt x="13004" y="3093"/>
                    <a:pt x="13004" y="2286"/>
                  </a:cubicBezTo>
                  <a:cubicBezTo>
                    <a:pt x="13004" y="1025"/>
                    <a:pt x="11979" y="1"/>
                    <a:pt x="10718"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0" name="Google Shape;230;p10"/>
            <p:cNvSpPr/>
            <p:nvPr/>
          </p:nvSpPr>
          <p:spPr>
            <a:xfrm>
              <a:off x="3636450" y="4208100"/>
              <a:ext cx="444350" cy="441700"/>
            </a:xfrm>
            <a:custGeom>
              <a:rect b="b" l="l" r="r" t="t"/>
              <a:pathLst>
                <a:path extrusionOk="0" h="17668" w="17774">
                  <a:moveTo>
                    <a:pt x="17111" y="0"/>
                  </a:moveTo>
                  <a:cubicBezTo>
                    <a:pt x="16957" y="0"/>
                    <a:pt x="16803" y="62"/>
                    <a:pt x="16685" y="184"/>
                  </a:cubicBezTo>
                  <a:lnTo>
                    <a:pt x="236" y="16633"/>
                  </a:lnTo>
                  <a:cubicBezTo>
                    <a:pt x="0" y="16869"/>
                    <a:pt x="0" y="17250"/>
                    <a:pt x="236" y="17486"/>
                  </a:cubicBezTo>
                  <a:cubicBezTo>
                    <a:pt x="354" y="17604"/>
                    <a:pt x="508" y="17667"/>
                    <a:pt x="662" y="17667"/>
                  </a:cubicBezTo>
                  <a:cubicBezTo>
                    <a:pt x="816" y="17667"/>
                    <a:pt x="970" y="17604"/>
                    <a:pt x="1088" y="17486"/>
                  </a:cubicBezTo>
                  <a:lnTo>
                    <a:pt x="17538" y="1036"/>
                  </a:lnTo>
                  <a:cubicBezTo>
                    <a:pt x="17773" y="801"/>
                    <a:pt x="17773" y="420"/>
                    <a:pt x="17538" y="184"/>
                  </a:cubicBezTo>
                  <a:cubicBezTo>
                    <a:pt x="17420" y="62"/>
                    <a:pt x="17266" y="0"/>
                    <a:pt x="17111"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31" name="Google Shape;231;p10"/>
          <p:cNvSpPr/>
          <p:nvPr/>
        </p:nvSpPr>
        <p:spPr>
          <a:xfrm>
            <a:off x="8359933" y="399800"/>
            <a:ext cx="800100" cy="800100"/>
          </a:xfrm>
          <a:prstGeom prst="ellipse">
            <a:avLst/>
          </a:pr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32" name="Google Shape;232;p10"/>
          <p:cNvGrpSpPr/>
          <p:nvPr/>
        </p:nvGrpSpPr>
        <p:grpSpPr>
          <a:xfrm>
            <a:off x="8539581" y="514024"/>
            <a:ext cx="440544" cy="571833"/>
            <a:chOff x="2212100" y="4204750"/>
            <a:chExt cx="478800" cy="621625"/>
          </a:xfrm>
        </p:grpSpPr>
        <p:sp>
          <p:nvSpPr>
            <p:cNvPr id="233" name="Google Shape;233;p10"/>
            <p:cNvSpPr/>
            <p:nvPr/>
          </p:nvSpPr>
          <p:spPr>
            <a:xfrm>
              <a:off x="2212100" y="4347575"/>
              <a:ext cx="478800" cy="478800"/>
            </a:xfrm>
            <a:custGeom>
              <a:rect b="b" l="l" r="r" t="t"/>
              <a:pathLst>
                <a:path extrusionOk="0" h="19152" w="19152">
                  <a:moveTo>
                    <a:pt x="9576" y="1216"/>
                  </a:moveTo>
                  <a:cubicBezTo>
                    <a:pt x="14192" y="1216"/>
                    <a:pt x="17937" y="4961"/>
                    <a:pt x="17937" y="9576"/>
                  </a:cubicBezTo>
                  <a:cubicBezTo>
                    <a:pt x="17937" y="14192"/>
                    <a:pt x="14192" y="17937"/>
                    <a:pt x="9576" y="17937"/>
                  </a:cubicBezTo>
                  <a:cubicBezTo>
                    <a:pt x="4960" y="17937"/>
                    <a:pt x="1215" y="14192"/>
                    <a:pt x="1215" y="9576"/>
                  </a:cubicBezTo>
                  <a:cubicBezTo>
                    <a:pt x="1215" y="4961"/>
                    <a:pt x="4960" y="1216"/>
                    <a:pt x="9576" y="1216"/>
                  </a:cubicBezTo>
                  <a:close/>
                  <a:moveTo>
                    <a:pt x="9576" y="0"/>
                  </a:moveTo>
                  <a:cubicBezTo>
                    <a:pt x="4298" y="0"/>
                    <a:pt x="0" y="4299"/>
                    <a:pt x="0" y="9576"/>
                  </a:cubicBezTo>
                  <a:cubicBezTo>
                    <a:pt x="0" y="14854"/>
                    <a:pt x="4298" y="19152"/>
                    <a:pt x="9576" y="19152"/>
                  </a:cubicBezTo>
                  <a:cubicBezTo>
                    <a:pt x="14853" y="19152"/>
                    <a:pt x="19152" y="14854"/>
                    <a:pt x="19152" y="9576"/>
                  </a:cubicBezTo>
                  <a:cubicBezTo>
                    <a:pt x="19152" y="4299"/>
                    <a:pt x="14853" y="0"/>
                    <a:pt x="9576"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4" name="Google Shape;234;p10"/>
            <p:cNvSpPr/>
            <p:nvPr/>
          </p:nvSpPr>
          <p:spPr>
            <a:xfrm>
              <a:off x="2265150" y="4400625"/>
              <a:ext cx="372700" cy="372725"/>
            </a:xfrm>
            <a:custGeom>
              <a:rect b="b" l="l" r="r" t="t"/>
              <a:pathLst>
                <a:path extrusionOk="0" h="14909" w="14908">
                  <a:moveTo>
                    <a:pt x="7454" y="1061"/>
                  </a:moveTo>
                  <a:cubicBezTo>
                    <a:pt x="10981" y="1061"/>
                    <a:pt x="13847" y="3927"/>
                    <a:pt x="13847" y="7454"/>
                  </a:cubicBezTo>
                  <a:cubicBezTo>
                    <a:pt x="13847" y="10982"/>
                    <a:pt x="10981" y="13847"/>
                    <a:pt x="7454" y="13847"/>
                  </a:cubicBezTo>
                  <a:cubicBezTo>
                    <a:pt x="3926" y="13847"/>
                    <a:pt x="1052" y="10982"/>
                    <a:pt x="1052" y="7454"/>
                  </a:cubicBezTo>
                  <a:cubicBezTo>
                    <a:pt x="1052" y="3927"/>
                    <a:pt x="3926" y="1061"/>
                    <a:pt x="7454" y="1061"/>
                  </a:cubicBezTo>
                  <a:close/>
                  <a:moveTo>
                    <a:pt x="7454" y="0"/>
                  </a:moveTo>
                  <a:cubicBezTo>
                    <a:pt x="3346" y="0"/>
                    <a:pt x="0" y="3346"/>
                    <a:pt x="0" y="7454"/>
                  </a:cubicBezTo>
                  <a:cubicBezTo>
                    <a:pt x="0" y="11562"/>
                    <a:pt x="3346" y="14908"/>
                    <a:pt x="7454" y="14908"/>
                  </a:cubicBezTo>
                  <a:cubicBezTo>
                    <a:pt x="11562" y="14908"/>
                    <a:pt x="14908" y="11562"/>
                    <a:pt x="14908" y="7454"/>
                  </a:cubicBezTo>
                  <a:cubicBezTo>
                    <a:pt x="14908" y="3346"/>
                    <a:pt x="11562" y="0"/>
                    <a:pt x="7454"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5" name="Google Shape;235;p10"/>
            <p:cNvSpPr/>
            <p:nvPr/>
          </p:nvSpPr>
          <p:spPr>
            <a:xfrm>
              <a:off x="2354450" y="4204750"/>
              <a:ext cx="181625" cy="119275"/>
            </a:xfrm>
            <a:custGeom>
              <a:rect b="b" l="l" r="r" t="t"/>
              <a:pathLst>
                <a:path extrusionOk="0" h="4771" w="7265">
                  <a:moveTo>
                    <a:pt x="4879" y="1207"/>
                  </a:moveTo>
                  <a:cubicBezTo>
                    <a:pt x="5532" y="1207"/>
                    <a:pt x="6058" y="1733"/>
                    <a:pt x="6058" y="2386"/>
                  </a:cubicBezTo>
                  <a:cubicBezTo>
                    <a:pt x="6058" y="3038"/>
                    <a:pt x="5532" y="3564"/>
                    <a:pt x="4879" y="3564"/>
                  </a:cubicBezTo>
                  <a:lnTo>
                    <a:pt x="2386" y="3564"/>
                  </a:lnTo>
                  <a:cubicBezTo>
                    <a:pt x="1733" y="3564"/>
                    <a:pt x="1207" y="3038"/>
                    <a:pt x="1207" y="2386"/>
                  </a:cubicBezTo>
                  <a:cubicBezTo>
                    <a:pt x="1207" y="1733"/>
                    <a:pt x="1733" y="1207"/>
                    <a:pt x="2386" y="1207"/>
                  </a:cubicBezTo>
                  <a:close/>
                  <a:moveTo>
                    <a:pt x="2386" y="1"/>
                  </a:moveTo>
                  <a:cubicBezTo>
                    <a:pt x="1062" y="1"/>
                    <a:pt x="1" y="1071"/>
                    <a:pt x="1" y="2386"/>
                  </a:cubicBezTo>
                  <a:cubicBezTo>
                    <a:pt x="1" y="3700"/>
                    <a:pt x="1062" y="4770"/>
                    <a:pt x="2386" y="4770"/>
                  </a:cubicBezTo>
                  <a:lnTo>
                    <a:pt x="4879" y="4770"/>
                  </a:lnTo>
                  <a:cubicBezTo>
                    <a:pt x="6203" y="4770"/>
                    <a:pt x="7264" y="3700"/>
                    <a:pt x="7264" y="2386"/>
                  </a:cubicBezTo>
                  <a:cubicBezTo>
                    <a:pt x="7264" y="1071"/>
                    <a:pt x="6203" y="1"/>
                    <a:pt x="4879"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6" name="Google Shape;236;p10"/>
            <p:cNvSpPr/>
            <p:nvPr/>
          </p:nvSpPr>
          <p:spPr>
            <a:xfrm>
              <a:off x="2436300" y="4500825"/>
              <a:ext cx="30400" cy="121750"/>
            </a:xfrm>
            <a:custGeom>
              <a:rect b="b" l="l" r="r" t="t"/>
              <a:pathLst>
                <a:path extrusionOk="0" h="4870" w="1216">
                  <a:moveTo>
                    <a:pt x="608" y="0"/>
                  </a:moveTo>
                  <a:cubicBezTo>
                    <a:pt x="272" y="0"/>
                    <a:pt x="0" y="263"/>
                    <a:pt x="0" y="599"/>
                  </a:cubicBezTo>
                  <a:lnTo>
                    <a:pt x="0" y="4262"/>
                  </a:lnTo>
                  <a:cubicBezTo>
                    <a:pt x="0" y="4598"/>
                    <a:pt x="272" y="4870"/>
                    <a:pt x="608" y="4870"/>
                  </a:cubicBezTo>
                  <a:cubicBezTo>
                    <a:pt x="943" y="4870"/>
                    <a:pt x="1215" y="4598"/>
                    <a:pt x="1215" y="4262"/>
                  </a:cubicBezTo>
                  <a:lnTo>
                    <a:pt x="1215" y="599"/>
                  </a:lnTo>
                  <a:cubicBezTo>
                    <a:pt x="1215" y="263"/>
                    <a:pt x="943" y="0"/>
                    <a:pt x="608"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7" name="Google Shape;237;p10"/>
            <p:cNvSpPr/>
            <p:nvPr/>
          </p:nvSpPr>
          <p:spPr>
            <a:xfrm>
              <a:off x="2438100" y="4592400"/>
              <a:ext cx="89800" cy="30175"/>
            </a:xfrm>
            <a:custGeom>
              <a:rect b="b" l="l" r="r" t="t"/>
              <a:pathLst>
                <a:path extrusionOk="0" h="1207" w="3592">
                  <a:moveTo>
                    <a:pt x="608" y="1"/>
                  </a:moveTo>
                  <a:cubicBezTo>
                    <a:pt x="273" y="1"/>
                    <a:pt x="1" y="264"/>
                    <a:pt x="1" y="599"/>
                  </a:cubicBezTo>
                  <a:cubicBezTo>
                    <a:pt x="1" y="935"/>
                    <a:pt x="273" y="1207"/>
                    <a:pt x="608" y="1207"/>
                  </a:cubicBezTo>
                  <a:lnTo>
                    <a:pt x="2984" y="1207"/>
                  </a:lnTo>
                  <a:cubicBezTo>
                    <a:pt x="3320" y="1207"/>
                    <a:pt x="3592" y="935"/>
                    <a:pt x="3592" y="599"/>
                  </a:cubicBezTo>
                  <a:cubicBezTo>
                    <a:pt x="3592" y="264"/>
                    <a:pt x="3320" y="1"/>
                    <a:pt x="2984"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38" name="Google Shape;238;p10"/>
          <p:cNvGrpSpPr/>
          <p:nvPr/>
        </p:nvGrpSpPr>
        <p:grpSpPr>
          <a:xfrm>
            <a:off x="11184929" y="617928"/>
            <a:ext cx="484504" cy="444261"/>
            <a:chOff x="7334172" y="2286237"/>
            <a:chExt cx="720238" cy="660317"/>
          </a:xfrm>
        </p:grpSpPr>
        <p:grpSp>
          <p:nvGrpSpPr>
            <p:cNvPr id="239" name="Google Shape;239;p10"/>
            <p:cNvGrpSpPr/>
            <p:nvPr/>
          </p:nvGrpSpPr>
          <p:grpSpPr>
            <a:xfrm>
              <a:off x="7515950" y="2384088"/>
              <a:ext cx="356682" cy="285314"/>
              <a:chOff x="7054764" y="3783839"/>
              <a:chExt cx="230028" cy="184002"/>
            </a:xfrm>
          </p:grpSpPr>
          <p:sp>
            <p:nvSpPr>
              <p:cNvPr id="240" name="Google Shape;240;p10"/>
              <p:cNvSpPr/>
              <p:nvPr/>
            </p:nvSpPr>
            <p:spPr>
              <a:xfrm>
                <a:off x="7054764" y="3841244"/>
                <a:ext cx="69090" cy="69090"/>
              </a:xfrm>
              <a:custGeom>
                <a:rect b="b" l="l" r="r" t="t"/>
                <a:pathLst>
                  <a:path extrusionOk="0" h="674" w="674">
                    <a:moveTo>
                      <a:pt x="337" y="225"/>
                    </a:moveTo>
                    <a:cubicBezTo>
                      <a:pt x="400" y="225"/>
                      <a:pt x="450" y="276"/>
                      <a:pt x="450" y="337"/>
                    </a:cubicBezTo>
                    <a:cubicBezTo>
                      <a:pt x="450" y="399"/>
                      <a:pt x="400" y="450"/>
                      <a:pt x="337" y="450"/>
                    </a:cubicBezTo>
                    <a:cubicBezTo>
                      <a:pt x="276" y="450"/>
                      <a:pt x="226" y="399"/>
                      <a:pt x="226" y="337"/>
                    </a:cubicBezTo>
                    <a:cubicBezTo>
                      <a:pt x="226" y="276"/>
                      <a:pt x="276" y="225"/>
                      <a:pt x="337" y="225"/>
                    </a:cubicBezTo>
                    <a:close/>
                    <a:moveTo>
                      <a:pt x="337" y="1"/>
                    </a:moveTo>
                    <a:cubicBezTo>
                      <a:pt x="152" y="1"/>
                      <a:pt x="1" y="152"/>
                      <a:pt x="1" y="337"/>
                    </a:cubicBezTo>
                    <a:cubicBezTo>
                      <a:pt x="1" y="523"/>
                      <a:pt x="152" y="674"/>
                      <a:pt x="337" y="674"/>
                    </a:cubicBezTo>
                    <a:cubicBezTo>
                      <a:pt x="523" y="674"/>
                      <a:pt x="674" y="523"/>
                      <a:pt x="674" y="337"/>
                    </a:cubicBezTo>
                    <a:cubicBezTo>
                      <a:pt x="674" y="152"/>
                      <a:pt x="523" y="1"/>
                      <a:pt x="337"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1" name="Google Shape;241;p10"/>
              <p:cNvSpPr/>
              <p:nvPr/>
            </p:nvSpPr>
            <p:spPr>
              <a:xfrm>
                <a:off x="7135335" y="3898752"/>
                <a:ext cx="69090" cy="69090"/>
              </a:xfrm>
              <a:custGeom>
                <a:rect b="b" l="l" r="r" t="t"/>
                <a:pathLst>
                  <a:path extrusionOk="0" h="674" w="674">
                    <a:moveTo>
                      <a:pt x="337" y="226"/>
                    </a:moveTo>
                    <a:cubicBezTo>
                      <a:pt x="398" y="226"/>
                      <a:pt x="448" y="275"/>
                      <a:pt x="448" y="337"/>
                    </a:cubicBezTo>
                    <a:cubicBezTo>
                      <a:pt x="448" y="400"/>
                      <a:pt x="398" y="449"/>
                      <a:pt x="337" y="449"/>
                    </a:cubicBezTo>
                    <a:cubicBezTo>
                      <a:pt x="274" y="449"/>
                      <a:pt x="224" y="400"/>
                      <a:pt x="224" y="337"/>
                    </a:cubicBezTo>
                    <a:cubicBezTo>
                      <a:pt x="224" y="275"/>
                      <a:pt x="274" y="226"/>
                      <a:pt x="337" y="226"/>
                    </a:cubicBezTo>
                    <a:close/>
                    <a:moveTo>
                      <a:pt x="337" y="0"/>
                    </a:moveTo>
                    <a:cubicBezTo>
                      <a:pt x="151" y="0"/>
                      <a:pt x="0" y="151"/>
                      <a:pt x="0" y="337"/>
                    </a:cubicBezTo>
                    <a:cubicBezTo>
                      <a:pt x="0" y="522"/>
                      <a:pt x="151" y="673"/>
                      <a:pt x="337" y="673"/>
                    </a:cubicBezTo>
                    <a:cubicBezTo>
                      <a:pt x="523" y="673"/>
                      <a:pt x="673" y="522"/>
                      <a:pt x="673" y="337"/>
                    </a:cubicBezTo>
                    <a:cubicBezTo>
                      <a:pt x="673" y="151"/>
                      <a:pt x="523" y="0"/>
                      <a:pt x="337"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2" name="Google Shape;242;p10"/>
              <p:cNvSpPr/>
              <p:nvPr/>
            </p:nvSpPr>
            <p:spPr>
              <a:xfrm>
                <a:off x="7215702" y="3783839"/>
                <a:ext cx="69090" cy="69090"/>
              </a:xfrm>
              <a:custGeom>
                <a:rect b="b" l="l" r="r" t="t"/>
                <a:pathLst>
                  <a:path extrusionOk="0" h="674" w="674">
                    <a:moveTo>
                      <a:pt x="337" y="224"/>
                    </a:moveTo>
                    <a:cubicBezTo>
                      <a:pt x="400" y="224"/>
                      <a:pt x="450" y="276"/>
                      <a:pt x="450" y="337"/>
                    </a:cubicBezTo>
                    <a:cubicBezTo>
                      <a:pt x="450" y="398"/>
                      <a:pt x="400" y="448"/>
                      <a:pt x="337" y="448"/>
                    </a:cubicBezTo>
                    <a:cubicBezTo>
                      <a:pt x="276" y="448"/>
                      <a:pt x="226" y="398"/>
                      <a:pt x="226" y="337"/>
                    </a:cubicBezTo>
                    <a:cubicBezTo>
                      <a:pt x="226" y="276"/>
                      <a:pt x="276" y="224"/>
                      <a:pt x="337" y="224"/>
                    </a:cubicBezTo>
                    <a:close/>
                    <a:moveTo>
                      <a:pt x="337" y="1"/>
                    </a:moveTo>
                    <a:cubicBezTo>
                      <a:pt x="151" y="1"/>
                      <a:pt x="0" y="151"/>
                      <a:pt x="0" y="337"/>
                    </a:cubicBezTo>
                    <a:cubicBezTo>
                      <a:pt x="0" y="523"/>
                      <a:pt x="151" y="674"/>
                      <a:pt x="337" y="674"/>
                    </a:cubicBezTo>
                    <a:cubicBezTo>
                      <a:pt x="523" y="674"/>
                      <a:pt x="673" y="523"/>
                      <a:pt x="673" y="337"/>
                    </a:cubicBezTo>
                    <a:cubicBezTo>
                      <a:pt x="673" y="151"/>
                      <a:pt x="523" y="1"/>
                      <a:pt x="337"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3" name="Google Shape;243;p10"/>
              <p:cNvSpPr/>
              <p:nvPr/>
            </p:nvSpPr>
            <p:spPr>
              <a:xfrm>
                <a:off x="7095050" y="3877635"/>
                <a:ext cx="69090" cy="53919"/>
              </a:xfrm>
              <a:custGeom>
                <a:rect b="b" l="l" r="r" t="t"/>
                <a:pathLst>
                  <a:path extrusionOk="0" h="526" w="674">
                    <a:moveTo>
                      <a:pt x="127" y="1"/>
                    </a:moveTo>
                    <a:cubicBezTo>
                      <a:pt x="92" y="1"/>
                      <a:pt x="57" y="17"/>
                      <a:pt x="35" y="47"/>
                    </a:cubicBezTo>
                    <a:cubicBezTo>
                      <a:pt x="1" y="98"/>
                      <a:pt x="12" y="168"/>
                      <a:pt x="62" y="204"/>
                    </a:cubicBezTo>
                    <a:lnTo>
                      <a:pt x="481" y="504"/>
                    </a:lnTo>
                    <a:cubicBezTo>
                      <a:pt x="501" y="518"/>
                      <a:pt x="524" y="526"/>
                      <a:pt x="546" y="526"/>
                    </a:cubicBezTo>
                    <a:cubicBezTo>
                      <a:pt x="582" y="526"/>
                      <a:pt x="615" y="509"/>
                      <a:pt x="639" y="478"/>
                    </a:cubicBezTo>
                    <a:cubicBezTo>
                      <a:pt x="674" y="428"/>
                      <a:pt x="662" y="359"/>
                      <a:pt x="612" y="322"/>
                    </a:cubicBezTo>
                    <a:lnTo>
                      <a:pt x="193" y="22"/>
                    </a:lnTo>
                    <a:cubicBezTo>
                      <a:pt x="173" y="8"/>
                      <a:pt x="150" y="1"/>
                      <a:pt x="127"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4" name="Google Shape;244;p10"/>
              <p:cNvSpPr/>
              <p:nvPr/>
            </p:nvSpPr>
            <p:spPr>
              <a:xfrm>
                <a:off x="7169983" y="3825663"/>
                <a:ext cx="80161" cy="100355"/>
              </a:xfrm>
              <a:custGeom>
                <a:rect b="b" l="l" r="r" t="t"/>
                <a:pathLst>
                  <a:path extrusionOk="0" h="979" w="782">
                    <a:moveTo>
                      <a:pt x="655" y="0"/>
                    </a:moveTo>
                    <a:cubicBezTo>
                      <a:pt x="620" y="0"/>
                      <a:pt x="585" y="17"/>
                      <a:pt x="562" y="48"/>
                    </a:cubicBezTo>
                    <a:lnTo>
                      <a:pt x="35" y="803"/>
                    </a:lnTo>
                    <a:cubicBezTo>
                      <a:pt x="1" y="852"/>
                      <a:pt x="12" y="922"/>
                      <a:pt x="64" y="958"/>
                    </a:cubicBezTo>
                    <a:cubicBezTo>
                      <a:pt x="83" y="972"/>
                      <a:pt x="105" y="978"/>
                      <a:pt x="128" y="978"/>
                    </a:cubicBezTo>
                    <a:cubicBezTo>
                      <a:pt x="163" y="978"/>
                      <a:pt x="198" y="962"/>
                      <a:pt x="219" y="930"/>
                    </a:cubicBezTo>
                    <a:lnTo>
                      <a:pt x="746" y="178"/>
                    </a:lnTo>
                    <a:cubicBezTo>
                      <a:pt x="781" y="126"/>
                      <a:pt x="770" y="57"/>
                      <a:pt x="718" y="20"/>
                    </a:cubicBezTo>
                    <a:cubicBezTo>
                      <a:pt x="699" y="7"/>
                      <a:pt x="677" y="0"/>
                      <a:pt x="655"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45" name="Google Shape;245;p10"/>
            <p:cNvGrpSpPr/>
            <p:nvPr/>
          </p:nvGrpSpPr>
          <p:grpSpPr>
            <a:xfrm>
              <a:off x="7334172" y="2286237"/>
              <a:ext cx="720238" cy="660317"/>
              <a:chOff x="7008943" y="818158"/>
              <a:chExt cx="275848" cy="252888"/>
            </a:xfrm>
          </p:grpSpPr>
          <p:sp>
            <p:nvSpPr>
              <p:cNvPr id="246" name="Google Shape;246;p10"/>
              <p:cNvSpPr/>
              <p:nvPr/>
            </p:nvSpPr>
            <p:spPr>
              <a:xfrm>
                <a:off x="7099663" y="1013438"/>
                <a:ext cx="94409" cy="57609"/>
              </a:xfrm>
              <a:custGeom>
                <a:rect b="b" l="l" r="r" t="t"/>
                <a:pathLst>
                  <a:path extrusionOk="0" h="562" w="921">
                    <a:moveTo>
                      <a:pt x="460" y="1"/>
                    </a:moveTo>
                    <a:cubicBezTo>
                      <a:pt x="432" y="1"/>
                      <a:pt x="403" y="12"/>
                      <a:pt x="382" y="34"/>
                    </a:cubicBezTo>
                    <a:lnTo>
                      <a:pt x="45" y="371"/>
                    </a:lnTo>
                    <a:cubicBezTo>
                      <a:pt x="0" y="414"/>
                      <a:pt x="0" y="485"/>
                      <a:pt x="45" y="528"/>
                    </a:cubicBezTo>
                    <a:cubicBezTo>
                      <a:pt x="67" y="551"/>
                      <a:pt x="95" y="562"/>
                      <a:pt x="124" y="562"/>
                    </a:cubicBezTo>
                    <a:cubicBezTo>
                      <a:pt x="152" y="562"/>
                      <a:pt x="181" y="551"/>
                      <a:pt x="203" y="528"/>
                    </a:cubicBezTo>
                    <a:lnTo>
                      <a:pt x="459" y="271"/>
                    </a:lnTo>
                    <a:lnTo>
                      <a:pt x="718" y="528"/>
                    </a:lnTo>
                    <a:cubicBezTo>
                      <a:pt x="740" y="552"/>
                      <a:pt x="768" y="561"/>
                      <a:pt x="796" y="561"/>
                    </a:cubicBezTo>
                    <a:cubicBezTo>
                      <a:pt x="826" y="561"/>
                      <a:pt x="854" y="552"/>
                      <a:pt x="875" y="528"/>
                    </a:cubicBezTo>
                    <a:cubicBezTo>
                      <a:pt x="920" y="485"/>
                      <a:pt x="920" y="414"/>
                      <a:pt x="875" y="371"/>
                    </a:cubicBezTo>
                    <a:lnTo>
                      <a:pt x="539" y="34"/>
                    </a:lnTo>
                    <a:cubicBezTo>
                      <a:pt x="517" y="12"/>
                      <a:pt x="489" y="1"/>
                      <a:pt x="460"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7" name="Google Shape;247;p10"/>
              <p:cNvSpPr/>
              <p:nvPr/>
            </p:nvSpPr>
            <p:spPr>
              <a:xfrm>
                <a:off x="7135335" y="978995"/>
                <a:ext cx="23064" cy="57609"/>
              </a:xfrm>
              <a:custGeom>
                <a:rect b="b" l="l" r="r" t="t"/>
                <a:pathLst>
                  <a:path extrusionOk="0" h="562" w="225">
                    <a:moveTo>
                      <a:pt x="111" y="1"/>
                    </a:moveTo>
                    <a:cubicBezTo>
                      <a:pt x="50" y="1"/>
                      <a:pt x="0" y="51"/>
                      <a:pt x="0" y="113"/>
                    </a:cubicBezTo>
                    <a:lnTo>
                      <a:pt x="0" y="448"/>
                    </a:lnTo>
                    <a:cubicBezTo>
                      <a:pt x="0" y="511"/>
                      <a:pt x="50" y="561"/>
                      <a:pt x="111" y="561"/>
                    </a:cubicBezTo>
                    <a:cubicBezTo>
                      <a:pt x="174" y="561"/>
                      <a:pt x="224" y="511"/>
                      <a:pt x="224" y="448"/>
                    </a:cubicBezTo>
                    <a:lnTo>
                      <a:pt x="224" y="113"/>
                    </a:lnTo>
                    <a:cubicBezTo>
                      <a:pt x="224" y="51"/>
                      <a:pt x="174" y="1"/>
                      <a:pt x="111"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8" name="Google Shape;248;p10"/>
              <p:cNvSpPr/>
              <p:nvPr/>
            </p:nvSpPr>
            <p:spPr>
              <a:xfrm>
                <a:off x="7008943" y="818158"/>
                <a:ext cx="275848" cy="22962"/>
              </a:xfrm>
              <a:custGeom>
                <a:rect b="b" l="l" r="r" t="t"/>
                <a:pathLst>
                  <a:path extrusionOk="0" h="224" w="2691">
                    <a:moveTo>
                      <a:pt x="111" y="0"/>
                    </a:moveTo>
                    <a:cubicBezTo>
                      <a:pt x="50" y="0"/>
                      <a:pt x="0" y="50"/>
                      <a:pt x="0" y="111"/>
                    </a:cubicBezTo>
                    <a:cubicBezTo>
                      <a:pt x="0" y="174"/>
                      <a:pt x="50" y="224"/>
                      <a:pt x="111" y="224"/>
                    </a:cubicBezTo>
                    <a:lnTo>
                      <a:pt x="2579" y="224"/>
                    </a:lnTo>
                    <a:cubicBezTo>
                      <a:pt x="2641" y="224"/>
                      <a:pt x="2690" y="174"/>
                      <a:pt x="2690" y="111"/>
                    </a:cubicBezTo>
                    <a:cubicBezTo>
                      <a:pt x="2690" y="50"/>
                      <a:pt x="2641" y="0"/>
                      <a:pt x="2579"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9" name="Google Shape;249;p10"/>
              <p:cNvSpPr/>
              <p:nvPr/>
            </p:nvSpPr>
            <p:spPr>
              <a:xfrm>
                <a:off x="7031802" y="818158"/>
                <a:ext cx="230027" cy="183898"/>
              </a:xfrm>
              <a:custGeom>
                <a:rect b="b" l="l" r="r" t="t"/>
                <a:pathLst>
                  <a:path extrusionOk="0" h="1794" w="2244">
                    <a:moveTo>
                      <a:pt x="114" y="0"/>
                    </a:moveTo>
                    <a:cubicBezTo>
                      <a:pt x="51" y="0"/>
                      <a:pt x="1" y="50"/>
                      <a:pt x="1" y="111"/>
                    </a:cubicBezTo>
                    <a:lnTo>
                      <a:pt x="1" y="1457"/>
                    </a:lnTo>
                    <a:cubicBezTo>
                      <a:pt x="1" y="1643"/>
                      <a:pt x="152" y="1794"/>
                      <a:pt x="337" y="1794"/>
                    </a:cubicBezTo>
                    <a:lnTo>
                      <a:pt x="1907" y="1794"/>
                    </a:lnTo>
                    <a:cubicBezTo>
                      <a:pt x="2093" y="1794"/>
                      <a:pt x="2244" y="1643"/>
                      <a:pt x="2244" y="1457"/>
                    </a:cubicBezTo>
                    <a:lnTo>
                      <a:pt x="2244" y="111"/>
                    </a:lnTo>
                    <a:cubicBezTo>
                      <a:pt x="2244" y="50"/>
                      <a:pt x="2194" y="0"/>
                      <a:pt x="2131" y="0"/>
                    </a:cubicBezTo>
                    <a:cubicBezTo>
                      <a:pt x="2070" y="0"/>
                      <a:pt x="2020" y="50"/>
                      <a:pt x="2020" y="111"/>
                    </a:cubicBezTo>
                    <a:lnTo>
                      <a:pt x="2020" y="1457"/>
                    </a:lnTo>
                    <a:cubicBezTo>
                      <a:pt x="2020" y="1520"/>
                      <a:pt x="1968" y="1570"/>
                      <a:pt x="1907" y="1570"/>
                    </a:cubicBezTo>
                    <a:lnTo>
                      <a:pt x="337" y="1570"/>
                    </a:lnTo>
                    <a:cubicBezTo>
                      <a:pt x="276" y="1570"/>
                      <a:pt x="225" y="1520"/>
                      <a:pt x="225" y="1457"/>
                    </a:cubicBezTo>
                    <a:lnTo>
                      <a:pt x="225" y="111"/>
                    </a:lnTo>
                    <a:cubicBezTo>
                      <a:pt x="225" y="50"/>
                      <a:pt x="175" y="0"/>
                      <a:pt x="114"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Tree>
  </p:cSld>
  <p:clrMapOvr>
    <a:masterClrMapping/>
  </p:clrMapOvr>
  <p:extLst>
    <p:ext uri="{DCECCB84-F9BA-43D5-87BE-67443E8EF086}">
      <p15:sldGuideLst>
        <p15:guide id="1" pos="239">
          <p15:clr>
            <a:srgbClr val="FA7B17"/>
          </p15:clr>
        </p15:guide>
        <p15:guide id="2" pos="7450">
          <p15:clr>
            <a:srgbClr val="FA7B17"/>
          </p15:clr>
        </p15:guide>
        <p15:guide id="3" orient="horz" pos="252">
          <p15:clr>
            <a:srgbClr val="FA7B17"/>
          </p15:clr>
        </p15:guide>
        <p15:guide id="4" orient="horz" pos="4064">
          <p15:clr>
            <a:srgbClr val="FA7B17"/>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1"/>
              </a:buClr>
              <a:buSzPts val="3500"/>
              <a:buFont typeface="Sora"/>
              <a:buNone/>
              <a:defRPr b="1" sz="3500">
                <a:solidFill>
                  <a:schemeClr val="dk1"/>
                </a:solidFill>
                <a:latin typeface="Sora"/>
                <a:ea typeface="Sora"/>
                <a:cs typeface="Sora"/>
                <a:sym typeface="Sora"/>
              </a:defRPr>
            </a:lvl1pPr>
            <a:lvl2pPr lvl="1">
              <a:spcBef>
                <a:spcPts val="0"/>
              </a:spcBef>
              <a:spcAft>
                <a:spcPts val="0"/>
              </a:spcAft>
              <a:buClr>
                <a:schemeClr val="dk1"/>
              </a:buClr>
              <a:buSzPts val="3500"/>
              <a:buFont typeface="Sora"/>
              <a:buNone/>
              <a:defRPr b="1" sz="3500">
                <a:solidFill>
                  <a:schemeClr val="dk1"/>
                </a:solidFill>
                <a:latin typeface="Sora"/>
                <a:ea typeface="Sora"/>
                <a:cs typeface="Sora"/>
                <a:sym typeface="Sora"/>
              </a:defRPr>
            </a:lvl2pPr>
            <a:lvl3pPr lvl="2">
              <a:spcBef>
                <a:spcPts val="0"/>
              </a:spcBef>
              <a:spcAft>
                <a:spcPts val="0"/>
              </a:spcAft>
              <a:buClr>
                <a:schemeClr val="dk1"/>
              </a:buClr>
              <a:buSzPts val="3500"/>
              <a:buFont typeface="Sora"/>
              <a:buNone/>
              <a:defRPr b="1" sz="3500">
                <a:solidFill>
                  <a:schemeClr val="dk1"/>
                </a:solidFill>
                <a:latin typeface="Sora"/>
                <a:ea typeface="Sora"/>
                <a:cs typeface="Sora"/>
                <a:sym typeface="Sora"/>
              </a:defRPr>
            </a:lvl3pPr>
            <a:lvl4pPr lvl="3">
              <a:spcBef>
                <a:spcPts val="0"/>
              </a:spcBef>
              <a:spcAft>
                <a:spcPts val="0"/>
              </a:spcAft>
              <a:buClr>
                <a:schemeClr val="dk1"/>
              </a:buClr>
              <a:buSzPts val="3500"/>
              <a:buFont typeface="Sora"/>
              <a:buNone/>
              <a:defRPr b="1" sz="3500">
                <a:solidFill>
                  <a:schemeClr val="dk1"/>
                </a:solidFill>
                <a:latin typeface="Sora"/>
                <a:ea typeface="Sora"/>
                <a:cs typeface="Sora"/>
                <a:sym typeface="Sora"/>
              </a:defRPr>
            </a:lvl4pPr>
            <a:lvl5pPr lvl="4">
              <a:spcBef>
                <a:spcPts val="0"/>
              </a:spcBef>
              <a:spcAft>
                <a:spcPts val="0"/>
              </a:spcAft>
              <a:buClr>
                <a:schemeClr val="dk1"/>
              </a:buClr>
              <a:buSzPts val="3500"/>
              <a:buFont typeface="Sora"/>
              <a:buNone/>
              <a:defRPr b="1" sz="3500">
                <a:solidFill>
                  <a:schemeClr val="dk1"/>
                </a:solidFill>
                <a:latin typeface="Sora"/>
                <a:ea typeface="Sora"/>
                <a:cs typeface="Sora"/>
                <a:sym typeface="Sora"/>
              </a:defRPr>
            </a:lvl5pPr>
            <a:lvl6pPr lvl="5">
              <a:spcBef>
                <a:spcPts val="0"/>
              </a:spcBef>
              <a:spcAft>
                <a:spcPts val="0"/>
              </a:spcAft>
              <a:buClr>
                <a:schemeClr val="dk1"/>
              </a:buClr>
              <a:buSzPts val="3500"/>
              <a:buFont typeface="Sora"/>
              <a:buNone/>
              <a:defRPr b="1" sz="3500">
                <a:solidFill>
                  <a:schemeClr val="dk1"/>
                </a:solidFill>
                <a:latin typeface="Sora"/>
                <a:ea typeface="Sora"/>
                <a:cs typeface="Sora"/>
                <a:sym typeface="Sora"/>
              </a:defRPr>
            </a:lvl6pPr>
            <a:lvl7pPr lvl="6">
              <a:spcBef>
                <a:spcPts val="0"/>
              </a:spcBef>
              <a:spcAft>
                <a:spcPts val="0"/>
              </a:spcAft>
              <a:buClr>
                <a:schemeClr val="dk1"/>
              </a:buClr>
              <a:buSzPts val="3500"/>
              <a:buFont typeface="Sora"/>
              <a:buNone/>
              <a:defRPr b="1" sz="3500">
                <a:solidFill>
                  <a:schemeClr val="dk1"/>
                </a:solidFill>
                <a:latin typeface="Sora"/>
                <a:ea typeface="Sora"/>
                <a:cs typeface="Sora"/>
                <a:sym typeface="Sora"/>
              </a:defRPr>
            </a:lvl7pPr>
            <a:lvl8pPr lvl="7">
              <a:spcBef>
                <a:spcPts val="0"/>
              </a:spcBef>
              <a:spcAft>
                <a:spcPts val="0"/>
              </a:spcAft>
              <a:buClr>
                <a:schemeClr val="dk1"/>
              </a:buClr>
              <a:buSzPts val="3500"/>
              <a:buFont typeface="Sora"/>
              <a:buNone/>
              <a:defRPr b="1" sz="3500">
                <a:solidFill>
                  <a:schemeClr val="dk1"/>
                </a:solidFill>
                <a:latin typeface="Sora"/>
                <a:ea typeface="Sora"/>
                <a:cs typeface="Sora"/>
                <a:sym typeface="Sora"/>
              </a:defRPr>
            </a:lvl8pPr>
            <a:lvl9pPr lvl="8">
              <a:spcBef>
                <a:spcPts val="0"/>
              </a:spcBef>
              <a:spcAft>
                <a:spcPts val="0"/>
              </a:spcAft>
              <a:buClr>
                <a:schemeClr val="dk1"/>
              </a:buClr>
              <a:buSzPts val="3500"/>
              <a:buFont typeface="Sora"/>
              <a:buNone/>
              <a:defRPr b="1" sz="3500">
                <a:solidFill>
                  <a:schemeClr val="dk1"/>
                </a:solidFill>
                <a:latin typeface="Sora"/>
                <a:ea typeface="Sora"/>
                <a:cs typeface="Sora"/>
                <a:sym typeface="Sora"/>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dk1"/>
              </a:buClr>
              <a:buSzPts val="2400"/>
              <a:buFont typeface="Work Sans Medium"/>
              <a:buChar char="●"/>
              <a:defRPr sz="2400">
                <a:solidFill>
                  <a:schemeClr val="dk1"/>
                </a:solidFill>
                <a:latin typeface="Work Sans Medium"/>
                <a:ea typeface="Work Sans Medium"/>
                <a:cs typeface="Work Sans Medium"/>
                <a:sym typeface="Work Sans Medium"/>
              </a:defRPr>
            </a:lvl1pPr>
            <a:lvl2pPr indent="-349250" lvl="1" marL="914400">
              <a:lnSpc>
                <a:spcPct val="115000"/>
              </a:lnSpc>
              <a:spcBef>
                <a:spcPts val="0"/>
              </a:spcBef>
              <a:spcAft>
                <a:spcPts val="0"/>
              </a:spcAft>
              <a:buClr>
                <a:schemeClr val="dk1"/>
              </a:buClr>
              <a:buSzPts val="1900"/>
              <a:buFont typeface="Work Sans Medium"/>
              <a:buChar char="○"/>
              <a:defRPr sz="1900">
                <a:solidFill>
                  <a:schemeClr val="dk1"/>
                </a:solidFill>
                <a:latin typeface="Work Sans Medium"/>
                <a:ea typeface="Work Sans Medium"/>
                <a:cs typeface="Work Sans Medium"/>
                <a:sym typeface="Work Sans Medium"/>
              </a:defRPr>
            </a:lvl2pPr>
            <a:lvl3pPr indent="-349250" lvl="2" marL="1371600">
              <a:lnSpc>
                <a:spcPct val="115000"/>
              </a:lnSpc>
              <a:spcBef>
                <a:spcPts val="0"/>
              </a:spcBef>
              <a:spcAft>
                <a:spcPts val="0"/>
              </a:spcAft>
              <a:buClr>
                <a:schemeClr val="dk1"/>
              </a:buClr>
              <a:buSzPts val="1900"/>
              <a:buFont typeface="Work Sans Medium"/>
              <a:buChar char="■"/>
              <a:defRPr sz="1900">
                <a:solidFill>
                  <a:schemeClr val="dk1"/>
                </a:solidFill>
                <a:latin typeface="Work Sans Medium"/>
                <a:ea typeface="Work Sans Medium"/>
                <a:cs typeface="Work Sans Medium"/>
                <a:sym typeface="Work Sans Medium"/>
              </a:defRPr>
            </a:lvl3pPr>
            <a:lvl4pPr indent="-349250" lvl="3" marL="1828800">
              <a:lnSpc>
                <a:spcPct val="115000"/>
              </a:lnSpc>
              <a:spcBef>
                <a:spcPts val="0"/>
              </a:spcBef>
              <a:spcAft>
                <a:spcPts val="0"/>
              </a:spcAft>
              <a:buClr>
                <a:schemeClr val="dk1"/>
              </a:buClr>
              <a:buSzPts val="1900"/>
              <a:buFont typeface="Work Sans Medium"/>
              <a:buChar char="●"/>
              <a:defRPr sz="1900">
                <a:solidFill>
                  <a:schemeClr val="dk1"/>
                </a:solidFill>
                <a:latin typeface="Work Sans Medium"/>
                <a:ea typeface="Work Sans Medium"/>
                <a:cs typeface="Work Sans Medium"/>
                <a:sym typeface="Work Sans Medium"/>
              </a:defRPr>
            </a:lvl4pPr>
            <a:lvl5pPr indent="-349250" lvl="4" marL="2286000">
              <a:lnSpc>
                <a:spcPct val="115000"/>
              </a:lnSpc>
              <a:spcBef>
                <a:spcPts val="0"/>
              </a:spcBef>
              <a:spcAft>
                <a:spcPts val="0"/>
              </a:spcAft>
              <a:buClr>
                <a:schemeClr val="dk1"/>
              </a:buClr>
              <a:buSzPts val="1900"/>
              <a:buFont typeface="Work Sans Medium"/>
              <a:buChar char="○"/>
              <a:defRPr sz="1900">
                <a:solidFill>
                  <a:schemeClr val="dk1"/>
                </a:solidFill>
                <a:latin typeface="Work Sans Medium"/>
                <a:ea typeface="Work Sans Medium"/>
                <a:cs typeface="Work Sans Medium"/>
                <a:sym typeface="Work Sans Medium"/>
              </a:defRPr>
            </a:lvl5pPr>
            <a:lvl6pPr indent="-349250" lvl="5" marL="2743200">
              <a:lnSpc>
                <a:spcPct val="115000"/>
              </a:lnSpc>
              <a:spcBef>
                <a:spcPts val="0"/>
              </a:spcBef>
              <a:spcAft>
                <a:spcPts val="0"/>
              </a:spcAft>
              <a:buClr>
                <a:schemeClr val="dk1"/>
              </a:buClr>
              <a:buSzPts val="1900"/>
              <a:buFont typeface="Work Sans Medium"/>
              <a:buChar char="■"/>
              <a:defRPr sz="1900">
                <a:solidFill>
                  <a:schemeClr val="dk1"/>
                </a:solidFill>
                <a:latin typeface="Work Sans Medium"/>
                <a:ea typeface="Work Sans Medium"/>
                <a:cs typeface="Work Sans Medium"/>
                <a:sym typeface="Work Sans Medium"/>
              </a:defRPr>
            </a:lvl6pPr>
            <a:lvl7pPr indent="-349250" lvl="6" marL="3200400">
              <a:lnSpc>
                <a:spcPct val="115000"/>
              </a:lnSpc>
              <a:spcBef>
                <a:spcPts val="0"/>
              </a:spcBef>
              <a:spcAft>
                <a:spcPts val="0"/>
              </a:spcAft>
              <a:buClr>
                <a:schemeClr val="dk1"/>
              </a:buClr>
              <a:buSzPts val="1900"/>
              <a:buFont typeface="Work Sans Medium"/>
              <a:buChar char="●"/>
              <a:defRPr sz="1900">
                <a:solidFill>
                  <a:schemeClr val="dk1"/>
                </a:solidFill>
                <a:latin typeface="Work Sans Medium"/>
                <a:ea typeface="Work Sans Medium"/>
                <a:cs typeface="Work Sans Medium"/>
                <a:sym typeface="Work Sans Medium"/>
              </a:defRPr>
            </a:lvl7pPr>
            <a:lvl8pPr indent="-349250" lvl="7" marL="3657600">
              <a:lnSpc>
                <a:spcPct val="115000"/>
              </a:lnSpc>
              <a:spcBef>
                <a:spcPts val="0"/>
              </a:spcBef>
              <a:spcAft>
                <a:spcPts val="0"/>
              </a:spcAft>
              <a:buClr>
                <a:schemeClr val="dk1"/>
              </a:buClr>
              <a:buSzPts val="1900"/>
              <a:buFont typeface="Work Sans Medium"/>
              <a:buChar char="○"/>
              <a:defRPr sz="1900">
                <a:solidFill>
                  <a:schemeClr val="dk1"/>
                </a:solidFill>
                <a:latin typeface="Work Sans Medium"/>
                <a:ea typeface="Work Sans Medium"/>
                <a:cs typeface="Work Sans Medium"/>
                <a:sym typeface="Work Sans Medium"/>
              </a:defRPr>
            </a:lvl8pPr>
            <a:lvl9pPr indent="-349250" lvl="8" marL="4114800">
              <a:lnSpc>
                <a:spcPct val="115000"/>
              </a:lnSpc>
              <a:spcBef>
                <a:spcPts val="0"/>
              </a:spcBef>
              <a:spcAft>
                <a:spcPts val="0"/>
              </a:spcAft>
              <a:buClr>
                <a:schemeClr val="dk1"/>
              </a:buClr>
              <a:buSzPts val="1900"/>
              <a:buFont typeface="Work Sans Medium"/>
              <a:buChar char="■"/>
              <a:defRPr sz="1900">
                <a:solidFill>
                  <a:schemeClr val="dk1"/>
                </a:solidFill>
                <a:latin typeface="Work Sans Medium"/>
                <a:ea typeface="Work Sans Medium"/>
                <a:cs typeface="Work Sans Medium"/>
                <a:sym typeface="Work Sans Medium"/>
              </a:defRPr>
            </a:lvl9pPr>
          </a:lstStyle>
          <a:p/>
        </p:txBody>
      </p:sp>
      <p:sp>
        <p:nvSpPr>
          <p:cNvPr id="8" name="Google Shape;8;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hyperlink" Target="https://colab.research.google.com/drive/1EFvA4qlxBaaoNQElCWqlFqzggQn_KCgV?usp=sharing" TargetMode="External"/><Relationship Id="rId5" Type="http://schemas.openxmlformats.org/officeDocument/2006/relationships/hyperlink" Target="https://colab.research.google.com/drive/1EFvA4qlxBaaoNQElCWqlFqzggQn_KCgV?usp=shari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hyperlink" Target="https://colab.research.google.com/drive/14mJtiRnHt6IQc4OnkBEJiCZTwJxVzcwb?usp=sharing" TargetMode="Externa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7.gif"/><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25.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24"/>
          <p:cNvSpPr txBox="1"/>
          <p:nvPr>
            <p:ph type="ctrTitle"/>
          </p:nvPr>
        </p:nvSpPr>
        <p:spPr>
          <a:xfrm rot="-5400000">
            <a:off x="-86675" y="981400"/>
            <a:ext cx="1624500" cy="378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s-419"/>
              <a:t>Módulo 7</a:t>
            </a:r>
            <a:endParaRPr/>
          </a:p>
        </p:txBody>
      </p:sp>
      <p:sp>
        <p:nvSpPr>
          <p:cNvPr id="424" name="Google Shape;424;p24"/>
          <p:cNvSpPr txBox="1"/>
          <p:nvPr>
            <p:ph idx="2" type="ctrTitle"/>
          </p:nvPr>
        </p:nvSpPr>
        <p:spPr>
          <a:xfrm>
            <a:off x="6986817" y="3132000"/>
            <a:ext cx="2721600" cy="378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s-419"/>
              <a:t>Semana 26</a:t>
            </a:r>
            <a:endParaRPr/>
          </a:p>
        </p:txBody>
      </p:sp>
      <p:sp>
        <p:nvSpPr>
          <p:cNvPr id="425" name="Google Shape;425;p24"/>
          <p:cNvSpPr txBox="1"/>
          <p:nvPr>
            <p:ph idx="3" type="ctrTitle"/>
          </p:nvPr>
        </p:nvSpPr>
        <p:spPr>
          <a:xfrm>
            <a:off x="6986822" y="3468350"/>
            <a:ext cx="3133200" cy="378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s-419"/>
              <a:t>Ensambles</a:t>
            </a:r>
            <a:endParaRPr/>
          </a:p>
        </p:txBody>
      </p:sp>
      <p:sp>
        <p:nvSpPr>
          <p:cNvPr id="426" name="Google Shape;426;p24"/>
          <p:cNvSpPr txBox="1"/>
          <p:nvPr>
            <p:ph idx="4" type="ctrTitle"/>
          </p:nvPr>
        </p:nvSpPr>
        <p:spPr>
          <a:xfrm>
            <a:off x="6986817" y="4418800"/>
            <a:ext cx="4343700" cy="378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Clr>
                <a:schemeClr val="dk1"/>
              </a:buClr>
              <a:buSzPct val="84615"/>
              <a:buFont typeface="Arial"/>
              <a:buNone/>
            </a:pPr>
            <a:r>
              <a:rPr lang="es-419"/>
              <a:t>Ciencia de Datos  e </a:t>
            </a:r>
            <a:endParaRPr/>
          </a:p>
          <a:p>
            <a:pPr indent="0" lvl="0" marL="0" rtl="0" algn="l">
              <a:spcBef>
                <a:spcPts val="0"/>
              </a:spcBef>
              <a:spcAft>
                <a:spcPts val="0"/>
              </a:spcAft>
              <a:buNone/>
            </a:pPr>
            <a:r>
              <a:rPr lang="es-419"/>
              <a:t>Inteligencia Artificial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33"/>
          <p:cNvSpPr txBox="1"/>
          <p:nvPr>
            <p:ph type="title"/>
          </p:nvPr>
        </p:nvSpPr>
        <p:spPr>
          <a:xfrm>
            <a:off x="6791000" y="3902167"/>
            <a:ext cx="3673500" cy="4923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s-419" sz="1600"/>
              <a:t>Tomemos un momento de 20 min.</a:t>
            </a: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34"/>
          <p:cNvSpPr txBox="1"/>
          <p:nvPr/>
        </p:nvSpPr>
        <p:spPr>
          <a:xfrm>
            <a:off x="2781525" y="2570400"/>
            <a:ext cx="6657300" cy="2556600"/>
          </a:xfrm>
          <a:prstGeom prst="rect">
            <a:avLst/>
          </a:prstGeom>
          <a:noFill/>
          <a:ln>
            <a:noFill/>
          </a:ln>
        </p:spPr>
        <p:txBody>
          <a:bodyPr anchorCtr="0" anchor="t" bIns="121900" lIns="121900" spcFirstLastPara="1" rIns="121900" wrap="square" tIns="121900">
            <a:spAutoFit/>
          </a:bodyPr>
          <a:lstStyle/>
          <a:p>
            <a:pPr indent="0" lvl="0" marL="0" rtl="0" algn="ctr">
              <a:lnSpc>
                <a:spcPct val="115000"/>
              </a:lnSpc>
              <a:spcBef>
                <a:spcPts val="0"/>
              </a:spcBef>
              <a:spcAft>
                <a:spcPts val="0"/>
              </a:spcAft>
              <a:buNone/>
            </a:pPr>
            <a:r>
              <a:rPr lang="es-419" sz="1900">
                <a:solidFill>
                  <a:schemeClr val="dk1"/>
                </a:solidFill>
                <a:highlight>
                  <a:schemeClr val="lt1"/>
                </a:highlight>
                <a:latin typeface="Work Sans Medium"/>
                <a:ea typeface="Work Sans Medium"/>
                <a:cs typeface="Work Sans Medium"/>
                <a:sym typeface="Work Sans Medium"/>
              </a:rPr>
              <a:t>Viene de la palabra </a:t>
            </a:r>
            <a:r>
              <a:rPr b="1" i="1" lang="es-419" sz="1900">
                <a:solidFill>
                  <a:srgbClr val="CC00CC"/>
                </a:solidFill>
                <a:highlight>
                  <a:schemeClr val="lt1"/>
                </a:highlight>
                <a:latin typeface="Work Sans"/>
                <a:ea typeface="Work Sans"/>
                <a:cs typeface="Work Sans"/>
                <a:sym typeface="Work Sans"/>
              </a:rPr>
              <a:t>B</a:t>
            </a:r>
            <a:r>
              <a:rPr i="1" lang="es-419" sz="1900">
                <a:solidFill>
                  <a:schemeClr val="dk1"/>
                </a:solidFill>
                <a:highlight>
                  <a:schemeClr val="lt1"/>
                </a:highlight>
                <a:latin typeface="Work Sans Medium"/>
                <a:ea typeface="Work Sans Medium"/>
                <a:cs typeface="Work Sans Medium"/>
                <a:sym typeface="Work Sans Medium"/>
              </a:rPr>
              <a:t>ootstrap </a:t>
            </a:r>
            <a:r>
              <a:rPr b="1" i="1" lang="es-419" sz="1900">
                <a:solidFill>
                  <a:srgbClr val="CC00CC"/>
                </a:solidFill>
                <a:highlight>
                  <a:schemeClr val="lt1"/>
                </a:highlight>
                <a:latin typeface="Work Sans"/>
                <a:ea typeface="Work Sans"/>
                <a:cs typeface="Work Sans"/>
                <a:sym typeface="Work Sans"/>
              </a:rPr>
              <a:t>Agg</a:t>
            </a:r>
            <a:r>
              <a:rPr i="1" lang="es-419" sz="1900">
                <a:solidFill>
                  <a:schemeClr val="dk1"/>
                </a:solidFill>
                <a:highlight>
                  <a:schemeClr val="lt1"/>
                </a:highlight>
                <a:latin typeface="Work Sans Medium"/>
                <a:ea typeface="Work Sans Medium"/>
                <a:cs typeface="Work Sans Medium"/>
                <a:sym typeface="Work Sans Medium"/>
              </a:rPr>
              <a:t>gragation</a:t>
            </a:r>
            <a:r>
              <a:rPr lang="es-419" sz="1900">
                <a:solidFill>
                  <a:schemeClr val="dk1"/>
                </a:solidFill>
                <a:highlight>
                  <a:schemeClr val="lt1"/>
                </a:highlight>
                <a:latin typeface="Work Sans Medium"/>
                <a:ea typeface="Work Sans Medium"/>
                <a:cs typeface="Work Sans Medium"/>
                <a:sym typeface="Work Sans Medium"/>
              </a:rPr>
              <a:t>, este método requiere que hayan varios algoritmos corriendo en paralelo, cada uno seleccionará el modelo que mejor desempeño tenga y al final al juntar los distintos modelos que se han armado se seleccionará aquel que tenga "más votos" o el que selecciones algùn algoritmo de ciencia de datos.</a:t>
            </a:r>
            <a:endParaRPr sz="1900">
              <a:solidFill>
                <a:schemeClr val="dk1"/>
              </a:solidFill>
              <a:highlight>
                <a:schemeClr val="lt1"/>
              </a:highlight>
              <a:latin typeface="Work Sans Medium"/>
              <a:ea typeface="Work Sans Medium"/>
              <a:cs typeface="Work Sans Medium"/>
              <a:sym typeface="Work Sans Medium"/>
            </a:endParaRPr>
          </a:p>
        </p:txBody>
      </p:sp>
      <p:sp>
        <p:nvSpPr>
          <p:cNvPr id="532" name="Google Shape;532;p34"/>
          <p:cNvSpPr txBox="1"/>
          <p:nvPr/>
        </p:nvSpPr>
        <p:spPr>
          <a:xfrm>
            <a:off x="1099375" y="1125550"/>
            <a:ext cx="69234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4500">
                <a:solidFill>
                  <a:srgbClr val="004987"/>
                </a:solidFill>
                <a:latin typeface="Sora"/>
                <a:ea typeface="Sora"/>
                <a:cs typeface="Sora"/>
                <a:sym typeface="Sora"/>
              </a:rPr>
              <a:t>Bagging</a:t>
            </a:r>
            <a:endParaRPr b="1" sz="4500">
              <a:solidFill>
                <a:srgbClr val="004987"/>
              </a:solidFill>
              <a:latin typeface="Sora"/>
              <a:ea typeface="Sora"/>
              <a:cs typeface="Sora"/>
              <a:sym typeface="Sor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35"/>
          <p:cNvSpPr txBox="1"/>
          <p:nvPr/>
        </p:nvSpPr>
        <p:spPr>
          <a:xfrm>
            <a:off x="1099375" y="399800"/>
            <a:ext cx="69234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4500">
                <a:solidFill>
                  <a:srgbClr val="004987"/>
                </a:solidFill>
                <a:latin typeface="Sora"/>
                <a:ea typeface="Sora"/>
                <a:cs typeface="Sora"/>
                <a:sym typeface="Sora"/>
              </a:rPr>
              <a:t>Bagging</a:t>
            </a:r>
            <a:endParaRPr b="1" sz="4500">
              <a:solidFill>
                <a:srgbClr val="004987"/>
              </a:solidFill>
              <a:latin typeface="Sora"/>
              <a:ea typeface="Sora"/>
              <a:cs typeface="Sora"/>
              <a:sym typeface="Sora"/>
            </a:endParaRPr>
          </a:p>
        </p:txBody>
      </p:sp>
      <p:pic>
        <p:nvPicPr>
          <p:cNvPr id="538" name="Google Shape;538;p35"/>
          <p:cNvPicPr preferRelativeResize="0"/>
          <p:nvPr/>
        </p:nvPicPr>
        <p:blipFill>
          <a:blip r:embed="rId3">
            <a:alphaModFix/>
          </a:blip>
          <a:stretch>
            <a:fillRect/>
          </a:stretch>
        </p:blipFill>
        <p:spPr>
          <a:xfrm>
            <a:off x="1590176" y="1643862"/>
            <a:ext cx="9011625" cy="40658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36"/>
          <p:cNvSpPr txBox="1"/>
          <p:nvPr/>
        </p:nvSpPr>
        <p:spPr>
          <a:xfrm>
            <a:off x="2358750" y="2326725"/>
            <a:ext cx="7496400" cy="2475000"/>
          </a:xfrm>
          <a:prstGeom prst="rect">
            <a:avLst/>
          </a:prstGeom>
          <a:noFill/>
          <a:ln>
            <a:noFill/>
          </a:ln>
        </p:spPr>
        <p:txBody>
          <a:bodyPr anchorCtr="0" anchor="t" bIns="121900" lIns="121900" spcFirstLastPara="1" rIns="121900" wrap="square" tIns="121900">
            <a:spAutoFit/>
          </a:bodyPr>
          <a:lstStyle/>
          <a:p>
            <a:pPr indent="0" lvl="0" marL="0" rtl="0" algn="ctr">
              <a:lnSpc>
                <a:spcPct val="115000"/>
              </a:lnSpc>
              <a:spcBef>
                <a:spcPts val="0"/>
              </a:spcBef>
              <a:spcAft>
                <a:spcPts val="0"/>
              </a:spcAft>
              <a:buNone/>
            </a:pPr>
            <a:r>
              <a:rPr lang="es-419" sz="1600">
                <a:solidFill>
                  <a:schemeClr val="dk1"/>
                </a:solidFill>
                <a:highlight>
                  <a:schemeClr val="lt1"/>
                </a:highlight>
                <a:latin typeface="Work Sans Medium"/>
                <a:ea typeface="Work Sans Medium"/>
                <a:cs typeface="Work Sans Medium"/>
                <a:sym typeface="Work Sans Medium"/>
              </a:rPr>
              <a:t>El método de </a:t>
            </a:r>
            <a:r>
              <a:rPr i="1" lang="es-419" sz="1600">
                <a:solidFill>
                  <a:schemeClr val="dk1"/>
                </a:solidFill>
                <a:highlight>
                  <a:schemeClr val="lt1"/>
                </a:highlight>
                <a:latin typeface="Work Sans Medium"/>
                <a:ea typeface="Work Sans Medium"/>
                <a:cs typeface="Work Sans Medium"/>
                <a:sym typeface="Work Sans Medium"/>
              </a:rPr>
              <a:t>boosting</a:t>
            </a:r>
            <a:r>
              <a:rPr lang="es-419" sz="1600">
                <a:solidFill>
                  <a:schemeClr val="dk1"/>
                </a:solidFill>
                <a:highlight>
                  <a:schemeClr val="lt1"/>
                </a:highlight>
                <a:latin typeface="Work Sans Medium"/>
                <a:ea typeface="Work Sans Medium"/>
                <a:cs typeface="Work Sans Medium"/>
                <a:sym typeface="Work Sans Medium"/>
              </a:rPr>
              <a:t> es una técnica de ensamble en aprendizaje automático en la cual varios modelos débiles son entrenados para combinarse y producir un modelo más fuerte. Los modelos débiles son generalmente algoritmos simples, como árboles de decisiones, mientras que el modelo final es una combinación ponderada de estos modelos débiles. La idea detrás de boosting es que cada modelo débil corrige los errores cometidos por los modelos anteriores en el ensamble, lo que finalmente conduce a un modelo más preciso.</a:t>
            </a:r>
            <a:endParaRPr sz="1900">
              <a:solidFill>
                <a:schemeClr val="dk1"/>
              </a:solidFill>
              <a:highlight>
                <a:schemeClr val="lt1"/>
              </a:highlight>
              <a:latin typeface="Work Sans Medium"/>
              <a:ea typeface="Work Sans Medium"/>
              <a:cs typeface="Work Sans Medium"/>
              <a:sym typeface="Work Sans Medium"/>
            </a:endParaRPr>
          </a:p>
        </p:txBody>
      </p:sp>
      <p:sp>
        <p:nvSpPr>
          <p:cNvPr id="544" name="Google Shape;544;p36"/>
          <p:cNvSpPr txBox="1"/>
          <p:nvPr/>
        </p:nvSpPr>
        <p:spPr>
          <a:xfrm>
            <a:off x="1099375" y="399800"/>
            <a:ext cx="69234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4500">
                <a:solidFill>
                  <a:srgbClr val="004987"/>
                </a:solidFill>
                <a:latin typeface="Sora"/>
                <a:ea typeface="Sora"/>
                <a:cs typeface="Sora"/>
                <a:sym typeface="Sora"/>
              </a:rPr>
              <a:t>Boosting</a:t>
            </a:r>
            <a:endParaRPr b="1" sz="4500">
              <a:solidFill>
                <a:srgbClr val="004987"/>
              </a:solidFill>
              <a:latin typeface="Sora"/>
              <a:ea typeface="Sora"/>
              <a:cs typeface="Sora"/>
              <a:sym typeface="Sor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pic>
        <p:nvPicPr>
          <p:cNvPr id="549" name="Google Shape;549;p37"/>
          <p:cNvPicPr preferRelativeResize="0"/>
          <p:nvPr/>
        </p:nvPicPr>
        <p:blipFill rotWithShape="1">
          <a:blip r:embed="rId3">
            <a:alphaModFix/>
          </a:blip>
          <a:srcRect b="0" l="0" r="0" t="0"/>
          <a:stretch/>
        </p:blipFill>
        <p:spPr>
          <a:xfrm>
            <a:off x="1954075" y="1277000"/>
            <a:ext cx="8454702" cy="4755750"/>
          </a:xfrm>
          <a:prstGeom prst="rect">
            <a:avLst/>
          </a:prstGeom>
          <a:noFill/>
          <a:ln>
            <a:noFill/>
          </a:ln>
        </p:spPr>
      </p:pic>
      <p:sp>
        <p:nvSpPr>
          <p:cNvPr id="550" name="Google Shape;550;p37"/>
          <p:cNvSpPr txBox="1"/>
          <p:nvPr/>
        </p:nvSpPr>
        <p:spPr>
          <a:xfrm>
            <a:off x="1099375" y="399800"/>
            <a:ext cx="69234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4500">
                <a:solidFill>
                  <a:srgbClr val="004987"/>
                </a:solidFill>
                <a:latin typeface="Sora"/>
                <a:ea typeface="Sora"/>
                <a:cs typeface="Sora"/>
                <a:sym typeface="Sora"/>
              </a:rPr>
              <a:t>Bagging</a:t>
            </a:r>
            <a:endParaRPr b="1" sz="4500">
              <a:solidFill>
                <a:srgbClr val="004987"/>
              </a:solidFill>
              <a:latin typeface="Sora"/>
              <a:ea typeface="Sora"/>
              <a:cs typeface="Sora"/>
              <a:sym typeface="Sor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pic>
        <p:nvPicPr>
          <p:cNvPr id="555" name="Google Shape;555;p38"/>
          <p:cNvPicPr preferRelativeResize="0"/>
          <p:nvPr/>
        </p:nvPicPr>
        <p:blipFill>
          <a:blip r:embed="rId3">
            <a:alphaModFix/>
          </a:blip>
          <a:stretch>
            <a:fillRect/>
          </a:stretch>
        </p:blipFill>
        <p:spPr>
          <a:xfrm>
            <a:off x="2074450" y="1433650"/>
            <a:ext cx="3209972" cy="2071561"/>
          </a:xfrm>
          <a:prstGeom prst="rect">
            <a:avLst/>
          </a:prstGeom>
          <a:noFill/>
          <a:ln>
            <a:noFill/>
          </a:ln>
        </p:spPr>
      </p:pic>
      <p:pic>
        <p:nvPicPr>
          <p:cNvPr id="556" name="Google Shape;556;p38"/>
          <p:cNvPicPr preferRelativeResize="0"/>
          <p:nvPr/>
        </p:nvPicPr>
        <p:blipFill>
          <a:blip r:embed="rId4">
            <a:alphaModFix/>
          </a:blip>
          <a:stretch>
            <a:fillRect/>
          </a:stretch>
        </p:blipFill>
        <p:spPr>
          <a:xfrm>
            <a:off x="6463509" y="4013692"/>
            <a:ext cx="4482214" cy="1728488"/>
          </a:xfrm>
          <a:prstGeom prst="rect">
            <a:avLst/>
          </a:prstGeom>
          <a:noFill/>
          <a:ln>
            <a:noFill/>
          </a:ln>
        </p:spPr>
      </p:pic>
      <p:pic>
        <p:nvPicPr>
          <p:cNvPr id="557" name="Google Shape;557;p38"/>
          <p:cNvPicPr preferRelativeResize="0"/>
          <p:nvPr/>
        </p:nvPicPr>
        <p:blipFill>
          <a:blip r:embed="rId5">
            <a:alphaModFix/>
          </a:blip>
          <a:stretch>
            <a:fillRect/>
          </a:stretch>
        </p:blipFill>
        <p:spPr>
          <a:xfrm>
            <a:off x="4680826" y="1514186"/>
            <a:ext cx="2397622" cy="4620588"/>
          </a:xfrm>
          <a:prstGeom prst="rect">
            <a:avLst/>
          </a:prstGeom>
          <a:noFill/>
          <a:ln>
            <a:noFill/>
          </a:ln>
        </p:spPr>
      </p:pic>
      <p:sp>
        <p:nvSpPr>
          <p:cNvPr id="558" name="Google Shape;558;p38"/>
          <p:cNvSpPr/>
          <p:nvPr/>
        </p:nvSpPr>
        <p:spPr>
          <a:xfrm rot="5400000">
            <a:off x="6946751" y="3371735"/>
            <a:ext cx="916200" cy="1036500"/>
          </a:xfrm>
          <a:prstGeom prst="bentArrow">
            <a:avLst>
              <a:gd fmla="val 24176" name="adj1"/>
              <a:gd fmla="val 25000" name="adj2"/>
              <a:gd fmla="val 25000" name="adj3"/>
              <a:gd fmla="val 43750" name="adj4"/>
            </a:avLst>
          </a:pr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9" name="Google Shape;559;p38"/>
          <p:cNvSpPr/>
          <p:nvPr/>
        </p:nvSpPr>
        <p:spPr>
          <a:xfrm flipH="1" rot="10800000">
            <a:off x="3914665" y="3235409"/>
            <a:ext cx="916200" cy="871800"/>
          </a:xfrm>
          <a:prstGeom prst="bentArrow">
            <a:avLst>
              <a:gd fmla="val 24176" name="adj1"/>
              <a:gd fmla="val 25000" name="adj2"/>
              <a:gd fmla="val 25000" name="adj3"/>
              <a:gd fmla="val 43750" name="adj4"/>
            </a:avLst>
          </a:prstGeom>
          <a:solidFill>
            <a:srgbClr val="CC00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0" name="Google Shape;560;p38"/>
          <p:cNvSpPr txBox="1"/>
          <p:nvPr/>
        </p:nvSpPr>
        <p:spPr>
          <a:xfrm>
            <a:off x="1099375" y="325450"/>
            <a:ext cx="6923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3000">
                <a:solidFill>
                  <a:srgbClr val="004987"/>
                </a:solidFill>
                <a:latin typeface="Sora"/>
                <a:ea typeface="Sora"/>
                <a:cs typeface="Sora"/>
                <a:sym typeface="Sora"/>
              </a:rPr>
              <a:t>Conseguir dataset de </a:t>
            </a:r>
            <a:endParaRPr b="1" sz="3000">
              <a:solidFill>
                <a:srgbClr val="004987"/>
              </a:solidFill>
              <a:latin typeface="Sora"/>
              <a:ea typeface="Sora"/>
              <a:cs typeface="Sora"/>
              <a:sym typeface="Sora"/>
            </a:endParaRPr>
          </a:p>
          <a:p>
            <a:pPr indent="0" lvl="0" marL="0" rtl="0" algn="l">
              <a:spcBef>
                <a:spcPts val="0"/>
              </a:spcBef>
              <a:spcAft>
                <a:spcPts val="0"/>
              </a:spcAft>
              <a:buNone/>
            </a:pPr>
            <a:r>
              <a:rPr lang="es-419" sz="3000">
                <a:solidFill>
                  <a:srgbClr val="004987"/>
                </a:solidFill>
                <a:latin typeface="Sora"/>
                <a:ea typeface="Sora"/>
                <a:cs typeface="Sora"/>
                <a:sym typeface="Sora"/>
              </a:rPr>
              <a:t>prueba con Seaborn</a:t>
            </a:r>
            <a:endParaRPr sz="3000">
              <a:solidFill>
                <a:srgbClr val="004987"/>
              </a:solidFill>
              <a:latin typeface="Sora"/>
              <a:ea typeface="Sora"/>
              <a:cs typeface="Sora"/>
              <a:sym typeface="Sor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00CC"/>
        </a:solidFill>
      </p:bgPr>
    </p:bg>
    <p:spTree>
      <p:nvGrpSpPr>
        <p:cNvPr id="564" name="Shape 564"/>
        <p:cNvGrpSpPr/>
        <p:nvPr/>
      </p:nvGrpSpPr>
      <p:grpSpPr>
        <a:xfrm>
          <a:off x="0" y="0"/>
          <a:ext cx="0" cy="0"/>
          <a:chOff x="0" y="0"/>
          <a:chExt cx="0" cy="0"/>
        </a:xfrm>
      </p:grpSpPr>
      <p:pic>
        <p:nvPicPr>
          <p:cNvPr id="565" name="Google Shape;565;p39"/>
          <p:cNvPicPr preferRelativeResize="0"/>
          <p:nvPr/>
        </p:nvPicPr>
        <p:blipFill rotWithShape="1">
          <a:blip r:embed="rId3">
            <a:alphaModFix/>
          </a:blip>
          <a:srcRect b="0" l="22409" r="24311" t="0"/>
          <a:stretch/>
        </p:blipFill>
        <p:spPr>
          <a:xfrm>
            <a:off x="5745650" y="1160900"/>
            <a:ext cx="4550793" cy="5697100"/>
          </a:xfrm>
          <a:prstGeom prst="rect">
            <a:avLst/>
          </a:prstGeom>
          <a:noFill/>
          <a:ln>
            <a:noFill/>
          </a:ln>
        </p:spPr>
      </p:pic>
      <p:sp>
        <p:nvSpPr>
          <p:cNvPr id="566" name="Google Shape;566;p39"/>
          <p:cNvSpPr txBox="1"/>
          <p:nvPr>
            <p:ph type="title"/>
          </p:nvPr>
        </p:nvSpPr>
        <p:spPr>
          <a:xfrm>
            <a:off x="927600" y="1160900"/>
            <a:ext cx="5085000" cy="7221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SzPts val="900"/>
              <a:buNone/>
            </a:pPr>
            <a:r>
              <a:rPr b="1" lang="es-419" sz="4500">
                <a:solidFill>
                  <a:schemeClr val="lt1"/>
                </a:solidFill>
                <a:latin typeface="Sora"/>
                <a:ea typeface="Sora"/>
                <a:cs typeface="Sora"/>
                <a:sym typeface="Sora"/>
              </a:rPr>
              <a:t>Reto semanal</a:t>
            </a:r>
            <a:endParaRPr sz="4500">
              <a:solidFill>
                <a:schemeClr val="lt1"/>
              </a:solidFill>
              <a:latin typeface="Sora"/>
              <a:ea typeface="Sora"/>
              <a:cs typeface="Sora"/>
              <a:sym typeface="Sora"/>
            </a:endParaRPr>
          </a:p>
        </p:txBody>
      </p:sp>
      <p:sp>
        <p:nvSpPr>
          <p:cNvPr id="567" name="Google Shape;567;p39"/>
          <p:cNvSpPr txBox="1"/>
          <p:nvPr/>
        </p:nvSpPr>
        <p:spPr>
          <a:xfrm>
            <a:off x="1003800" y="2197650"/>
            <a:ext cx="4614600" cy="396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900">
                <a:solidFill>
                  <a:schemeClr val="lt1"/>
                </a:solidFill>
                <a:latin typeface="Work Sans Medium"/>
                <a:ea typeface="Work Sans Medium"/>
                <a:cs typeface="Work Sans Medium"/>
                <a:sym typeface="Work Sans Medium"/>
              </a:rPr>
              <a:t>Manos a la obra: aplica el método de bagging y de boosting al </a:t>
            </a:r>
            <a:r>
              <a:rPr i="1" lang="es-419" sz="1900">
                <a:solidFill>
                  <a:schemeClr val="lt1"/>
                </a:solidFill>
                <a:latin typeface="Work Sans Medium"/>
                <a:ea typeface="Work Sans Medium"/>
                <a:cs typeface="Work Sans Medium"/>
                <a:sym typeface="Work Sans Medium"/>
              </a:rPr>
              <a:t>dataframe</a:t>
            </a:r>
            <a:r>
              <a:rPr lang="es-419" sz="1900">
                <a:solidFill>
                  <a:schemeClr val="lt1"/>
                </a:solidFill>
                <a:latin typeface="Work Sans Medium"/>
                <a:ea typeface="Work Sans Medium"/>
                <a:cs typeface="Work Sans Medium"/>
                <a:sym typeface="Work Sans Medium"/>
              </a:rPr>
              <a:t> que hemos generado en el </a:t>
            </a:r>
            <a:r>
              <a:rPr i="1" lang="es-419" sz="1900">
                <a:solidFill>
                  <a:schemeClr val="lt1"/>
                </a:solidFill>
                <a:latin typeface="Work Sans Medium"/>
                <a:ea typeface="Work Sans Medium"/>
                <a:cs typeface="Work Sans Medium"/>
                <a:sym typeface="Work Sans Medium"/>
              </a:rPr>
              <a:t>notebook </a:t>
            </a:r>
            <a:r>
              <a:rPr lang="es-419" sz="1900">
                <a:solidFill>
                  <a:schemeClr val="lt1"/>
                </a:solidFill>
                <a:latin typeface="Work Sans Medium"/>
                <a:ea typeface="Work Sans Medium"/>
                <a:cs typeface="Work Sans Medium"/>
                <a:sym typeface="Work Sans Medium"/>
              </a:rPr>
              <a:t>de la semana  e indica tus resultados.</a:t>
            </a:r>
            <a:endParaRPr sz="1900">
              <a:solidFill>
                <a:schemeClr val="lt1"/>
              </a:solidFill>
              <a:latin typeface="Work Sans Medium"/>
              <a:ea typeface="Work Sans Medium"/>
              <a:cs typeface="Work Sans Medium"/>
              <a:sym typeface="Work Sans Medium"/>
            </a:endParaRPr>
          </a:p>
          <a:p>
            <a:pPr indent="0" lvl="0" marL="0" rtl="0" algn="l">
              <a:lnSpc>
                <a:spcPct val="115000"/>
              </a:lnSpc>
              <a:spcBef>
                <a:spcPts val="1600"/>
              </a:spcBef>
              <a:spcAft>
                <a:spcPts val="0"/>
              </a:spcAft>
              <a:buNone/>
            </a:pPr>
            <a:r>
              <a:rPr b="1" lang="es-419" sz="1900" u="sng">
                <a:solidFill>
                  <a:srgbClr val="27EFDD"/>
                </a:solidFill>
                <a:latin typeface="Work Sans"/>
                <a:ea typeface="Work Sans"/>
                <a:cs typeface="Work Sans"/>
                <a:sym typeface="Work Sans"/>
                <a:hlinkClick r:id="rId4">
                  <a:extLst>
                    <a:ext uri="{A12FA001-AC4F-418D-AE19-62706E023703}">
                      <ahyp:hlinkClr val="tx"/>
                    </a:ext>
                  </a:extLst>
                </a:hlinkClick>
              </a:rPr>
              <a:t>Co</a:t>
            </a:r>
            <a:r>
              <a:rPr b="1" lang="es-419" sz="1900" u="sng">
                <a:solidFill>
                  <a:srgbClr val="27EFDD"/>
                </a:solidFill>
                <a:latin typeface="Work Sans"/>
                <a:ea typeface="Work Sans"/>
                <a:cs typeface="Work Sans"/>
                <a:sym typeface="Work Sans"/>
                <a:hlinkClick r:id="rId5">
                  <a:extLst>
                    <a:ext uri="{A12FA001-AC4F-418D-AE19-62706E023703}">
                      <ahyp:hlinkClr val="tx"/>
                    </a:ext>
                  </a:extLst>
                </a:hlinkClick>
              </a:rPr>
              <a:t>nsúltalo aquí. </a:t>
            </a:r>
            <a:endParaRPr b="1" sz="1900">
              <a:solidFill>
                <a:srgbClr val="27EFDD"/>
              </a:solidFill>
              <a:latin typeface="Work Sans"/>
              <a:ea typeface="Work Sans"/>
              <a:cs typeface="Work Sans"/>
              <a:sym typeface="Work Sans"/>
            </a:endParaRPr>
          </a:p>
          <a:p>
            <a:pPr indent="0" lvl="0" marL="0" rtl="0" algn="l">
              <a:lnSpc>
                <a:spcPct val="115000"/>
              </a:lnSpc>
              <a:spcBef>
                <a:spcPts val="1600"/>
              </a:spcBef>
              <a:spcAft>
                <a:spcPts val="0"/>
              </a:spcAft>
              <a:buClr>
                <a:schemeClr val="dk1"/>
              </a:buClr>
              <a:buSzPts val="1100"/>
              <a:buFont typeface="Arial"/>
              <a:buNone/>
            </a:pPr>
            <a:r>
              <a:rPr lang="es-419" sz="1900">
                <a:solidFill>
                  <a:schemeClr val="lt1"/>
                </a:solidFill>
                <a:latin typeface="Work Sans Medium"/>
                <a:ea typeface="Work Sans Medium"/>
                <a:cs typeface="Work Sans Medium"/>
                <a:sym typeface="Work Sans Medium"/>
              </a:rPr>
              <a:t>Intenta con otra cantidad de elementos e indica el argumento </a:t>
            </a:r>
            <a:r>
              <a:rPr b="1" lang="es-419" sz="1900">
                <a:solidFill>
                  <a:schemeClr val="lt1"/>
                </a:solidFill>
                <a:latin typeface="Work Sans"/>
                <a:ea typeface="Work Sans"/>
                <a:cs typeface="Work Sans"/>
                <a:sym typeface="Work Sans"/>
              </a:rPr>
              <a:t>random_state</a:t>
            </a:r>
            <a:r>
              <a:rPr lang="es-419" sz="1900">
                <a:solidFill>
                  <a:schemeClr val="lt1"/>
                </a:solidFill>
                <a:latin typeface="Work Sans Medium"/>
                <a:ea typeface="Work Sans Medium"/>
                <a:cs typeface="Work Sans Medium"/>
                <a:sym typeface="Work Sans Medium"/>
              </a:rPr>
              <a:t> que gustes.</a:t>
            </a:r>
            <a:endParaRPr sz="1300">
              <a:solidFill>
                <a:schemeClr val="accent2"/>
              </a:solidFill>
              <a:highlight>
                <a:srgbClr val="FFFFFF"/>
              </a:highlight>
              <a:latin typeface="Roboto"/>
              <a:ea typeface="Roboto"/>
              <a:cs typeface="Roboto"/>
              <a:sym typeface="Roboto"/>
            </a:endParaRPr>
          </a:p>
          <a:p>
            <a:pPr indent="0" lvl="0" marL="0" rtl="0" algn="l">
              <a:lnSpc>
                <a:spcPct val="115000"/>
              </a:lnSpc>
              <a:spcBef>
                <a:spcPts val="500"/>
              </a:spcBef>
              <a:spcAft>
                <a:spcPts val="1600"/>
              </a:spcAft>
              <a:buNone/>
            </a:pPr>
            <a:r>
              <a:t/>
            </a:r>
            <a:endParaRPr sz="1800">
              <a:solidFill>
                <a:schemeClr val="lt1"/>
              </a:solidFill>
              <a:latin typeface="Work Sans Medium"/>
              <a:ea typeface="Work Sans Medium"/>
              <a:cs typeface="Work Sans Medium"/>
              <a:sym typeface="Work Sans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4987"/>
        </a:solidFill>
      </p:bgPr>
    </p:bg>
    <p:spTree>
      <p:nvGrpSpPr>
        <p:cNvPr id="571" name="Shape 571"/>
        <p:cNvGrpSpPr/>
        <p:nvPr/>
      </p:nvGrpSpPr>
      <p:grpSpPr>
        <a:xfrm>
          <a:off x="0" y="0"/>
          <a:ext cx="0" cy="0"/>
          <a:chOff x="0" y="0"/>
          <a:chExt cx="0" cy="0"/>
        </a:xfrm>
      </p:grpSpPr>
      <p:sp>
        <p:nvSpPr>
          <p:cNvPr id="572" name="Google Shape;572;p40"/>
          <p:cNvSpPr/>
          <p:nvPr/>
        </p:nvSpPr>
        <p:spPr>
          <a:xfrm>
            <a:off x="7032678" y="-3756375"/>
            <a:ext cx="7357500" cy="7357200"/>
          </a:xfrm>
          <a:prstGeom prst="ellipse">
            <a:avLst/>
          </a:prstGeom>
          <a:noFill/>
          <a:ln cap="flat" cmpd="sng" w="38100">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73" name="Google Shape;573;p40"/>
          <p:cNvSpPr/>
          <p:nvPr/>
        </p:nvSpPr>
        <p:spPr>
          <a:xfrm>
            <a:off x="6591314" y="1362575"/>
            <a:ext cx="3105300" cy="3105300"/>
          </a:xfrm>
          <a:prstGeom prst="ellipse">
            <a:avLst/>
          </a:pr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74" name="Google Shape;574;p40"/>
          <p:cNvSpPr txBox="1"/>
          <p:nvPr/>
        </p:nvSpPr>
        <p:spPr>
          <a:xfrm>
            <a:off x="946975" y="2824575"/>
            <a:ext cx="4525200" cy="26781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lang="es-419" sz="2000">
                <a:solidFill>
                  <a:schemeClr val="lt1"/>
                </a:solidFill>
                <a:latin typeface="Work Sans Medium"/>
                <a:ea typeface="Work Sans Medium"/>
                <a:cs typeface="Work Sans Medium"/>
                <a:sym typeface="Work Sans Medium"/>
              </a:rPr>
              <a:t>Es fundamental que comiences a desarrollar tu proyecto para que lo muestres el día de tu última clase, </a:t>
            </a:r>
            <a:r>
              <a:rPr lang="es-419" sz="2000">
                <a:solidFill>
                  <a:schemeClr val="lt1"/>
                </a:solidFill>
                <a:latin typeface="Work Sans Medium"/>
                <a:ea typeface="Work Sans Medium"/>
                <a:cs typeface="Work Sans Medium"/>
                <a:sym typeface="Work Sans Medium"/>
              </a:rPr>
              <a:t>durante</a:t>
            </a:r>
            <a:r>
              <a:rPr lang="es-419" sz="2000">
                <a:solidFill>
                  <a:schemeClr val="lt1"/>
                </a:solidFill>
                <a:latin typeface="Work Sans Medium"/>
                <a:ea typeface="Work Sans Medium"/>
                <a:cs typeface="Work Sans Medium"/>
                <a:sym typeface="Work Sans Medium"/>
              </a:rPr>
              <a:t> tu Demo Day.</a:t>
            </a:r>
            <a:endParaRPr sz="2000">
              <a:solidFill>
                <a:schemeClr val="lt1"/>
              </a:solidFill>
              <a:latin typeface="Work Sans Medium"/>
              <a:ea typeface="Work Sans Medium"/>
              <a:cs typeface="Work Sans Medium"/>
              <a:sym typeface="Work Sans Medium"/>
            </a:endParaRPr>
          </a:p>
          <a:p>
            <a:pPr indent="0" lvl="0" marL="0" rtl="0" algn="l">
              <a:lnSpc>
                <a:spcPct val="115000"/>
              </a:lnSpc>
              <a:spcBef>
                <a:spcPts val="0"/>
              </a:spcBef>
              <a:spcAft>
                <a:spcPts val="0"/>
              </a:spcAft>
              <a:buNone/>
            </a:pPr>
            <a:r>
              <a:t/>
            </a:r>
            <a:endParaRPr sz="2000">
              <a:solidFill>
                <a:srgbClr val="27EFDD"/>
              </a:solidFill>
              <a:latin typeface="Work Sans Medium"/>
              <a:ea typeface="Work Sans Medium"/>
              <a:cs typeface="Work Sans Medium"/>
              <a:sym typeface="Work Sans Medium"/>
            </a:endParaRPr>
          </a:p>
          <a:p>
            <a:pPr indent="0" lvl="0" marL="0" rtl="0" algn="l">
              <a:lnSpc>
                <a:spcPct val="115000"/>
              </a:lnSpc>
              <a:spcBef>
                <a:spcPts val="0"/>
              </a:spcBef>
              <a:spcAft>
                <a:spcPts val="0"/>
              </a:spcAft>
              <a:buNone/>
            </a:pPr>
            <a:r>
              <a:rPr b="1" lang="es-419" sz="2000" u="sng">
                <a:solidFill>
                  <a:srgbClr val="27EFDD"/>
                </a:solidFill>
                <a:latin typeface="Work Sans"/>
                <a:ea typeface="Work Sans"/>
                <a:cs typeface="Work Sans"/>
                <a:sym typeface="Work Sans"/>
                <a:hlinkClick r:id="rId3">
                  <a:extLst>
                    <a:ext uri="{A12FA001-AC4F-418D-AE19-62706E023703}">
                      <ahyp:hlinkClr val="tx"/>
                    </a:ext>
                  </a:extLst>
                </a:hlinkClick>
              </a:rPr>
              <a:t>Consúltalo aquí. </a:t>
            </a:r>
            <a:endParaRPr b="1" sz="2000">
              <a:solidFill>
                <a:srgbClr val="27EFDD"/>
              </a:solidFill>
              <a:latin typeface="Work Sans"/>
              <a:ea typeface="Work Sans"/>
              <a:cs typeface="Work Sans"/>
              <a:sym typeface="Work Sans"/>
            </a:endParaRPr>
          </a:p>
          <a:p>
            <a:pPr indent="0" lvl="0" marL="0" rtl="0" algn="l">
              <a:lnSpc>
                <a:spcPct val="115000"/>
              </a:lnSpc>
              <a:spcBef>
                <a:spcPts val="0"/>
              </a:spcBef>
              <a:spcAft>
                <a:spcPts val="0"/>
              </a:spcAft>
              <a:buNone/>
            </a:pPr>
            <a:r>
              <a:t/>
            </a:r>
            <a:endParaRPr sz="2000">
              <a:solidFill>
                <a:srgbClr val="27EFDD"/>
              </a:solidFill>
              <a:latin typeface="Work Sans Medium"/>
              <a:ea typeface="Work Sans Medium"/>
              <a:cs typeface="Work Sans Medium"/>
              <a:sym typeface="Work Sans Medium"/>
            </a:endParaRPr>
          </a:p>
        </p:txBody>
      </p:sp>
      <p:sp>
        <p:nvSpPr>
          <p:cNvPr id="575" name="Google Shape;575;p40"/>
          <p:cNvSpPr txBox="1"/>
          <p:nvPr/>
        </p:nvSpPr>
        <p:spPr>
          <a:xfrm>
            <a:off x="946975" y="1201750"/>
            <a:ext cx="4581900" cy="12930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s-419" sz="4500">
                <a:solidFill>
                  <a:schemeClr val="lt1"/>
                </a:solidFill>
                <a:latin typeface="Sora"/>
                <a:ea typeface="Sora"/>
                <a:cs typeface="Sora"/>
                <a:sym typeface="Sora"/>
              </a:rPr>
              <a:t>Realiza tu </a:t>
            </a:r>
            <a:endParaRPr b="1" sz="4500">
              <a:solidFill>
                <a:schemeClr val="lt1"/>
              </a:solidFill>
              <a:latin typeface="Sora"/>
              <a:ea typeface="Sora"/>
              <a:cs typeface="Sora"/>
              <a:sym typeface="Sora"/>
            </a:endParaRPr>
          </a:p>
          <a:p>
            <a:pPr indent="0" lvl="0" marL="0" rtl="0" algn="l">
              <a:lnSpc>
                <a:spcPct val="80000"/>
              </a:lnSpc>
              <a:spcBef>
                <a:spcPts val="0"/>
              </a:spcBef>
              <a:spcAft>
                <a:spcPts val="0"/>
              </a:spcAft>
              <a:buNone/>
            </a:pPr>
            <a:r>
              <a:rPr lang="es-419" sz="4500">
                <a:solidFill>
                  <a:schemeClr val="lt1"/>
                </a:solidFill>
                <a:latin typeface="Sora"/>
                <a:ea typeface="Sora"/>
                <a:cs typeface="Sora"/>
                <a:sym typeface="Sora"/>
              </a:rPr>
              <a:t>proyecto M7</a:t>
            </a:r>
            <a:endParaRPr sz="4500">
              <a:solidFill>
                <a:schemeClr val="lt1"/>
              </a:solidFill>
              <a:latin typeface="Sora"/>
              <a:ea typeface="Sora"/>
              <a:cs typeface="Sora"/>
              <a:sym typeface="Sora"/>
            </a:endParaRPr>
          </a:p>
        </p:txBody>
      </p:sp>
      <p:pic>
        <p:nvPicPr>
          <p:cNvPr id="576" name="Google Shape;576;p40"/>
          <p:cNvPicPr preferRelativeResize="0"/>
          <p:nvPr/>
        </p:nvPicPr>
        <p:blipFill rotWithShape="1">
          <a:blip r:embed="rId4">
            <a:alphaModFix/>
          </a:blip>
          <a:srcRect b="0" l="24992" r="28291" t="0"/>
          <a:stretch/>
        </p:blipFill>
        <p:spPr>
          <a:xfrm flipH="1">
            <a:off x="6265677" y="1201750"/>
            <a:ext cx="4156948" cy="59350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41"/>
          <p:cNvSpPr txBox="1"/>
          <p:nvPr/>
        </p:nvSpPr>
        <p:spPr>
          <a:xfrm>
            <a:off x="8384058" y="4501346"/>
            <a:ext cx="3240000" cy="8004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1" i="0" lang="es-419" sz="1200" u="none" cap="none" strike="noStrike">
                <a:solidFill>
                  <a:srgbClr val="CC00CC"/>
                </a:solidFill>
                <a:latin typeface="Sora"/>
                <a:ea typeface="Sora"/>
                <a:cs typeface="Sora"/>
                <a:sym typeface="Sora"/>
              </a:rPr>
              <a:t>Si hay temas pendientes (pagos, proyectos, entregas extemporáneas) enviar correo a staff.</a:t>
            </a:r>
            <a:endParaRPr b="1" i="0" sz="1200" u="none" cap="none" strike="noStrike">
              <a:solidFill>
                <a:srgbClr val="CC00CC"/>
              </a:solidFill>
              <a:latin typeface="Sora"/>
              <a:ea typeface="Sora"/>
              <a:cs typeface="Sora"/>
              <a:sym typeface="Sora"/>
            </a:endParaRPr>
          </a:p>
        </p:txBody>
      </p:sp>
      <p:pic>
        <p:nvPicPr>
          <p:cNvPr id="582" name="Google Shape;582;p41"/>
          <p:cNvPicPr preferRelativeResize="0"/>
          <p:nvPr/>
        </p:nvPicPr>
        <p:blipFill rotWithShape="1">
          <a:blip r:embed="rId3">
            <a:alphaModFix/>
          </a:blip>
          <a:srcRect b="0" l="0" r="0" t="0"/>
          <a:stretch/>
        </p:blipFill>
        <p:spPr>
          <a:xfrm>
            <a:off x="7180059" y="4406987"/>
            <a:ext cx="1584702" cy="1188500"/>
          </a:xfrm>
          <a:prstGeom prst="rect">
            <a:avLst/>
          </a:prstGeom>
          <a:noFill/>
          <a:ln>
            <a:noFill/>
          </a:ln>
        </p:spPr>
      </p:pic>
      <p:sp>
        <p:nvSpPr>
          <p:cNvPr id="583" name="Google Shape;583;p41"/>
          <p:cNvSpPr/>
          <p:nvPr/>
        </p:nvSpPr>
        <p:spPr>
          <a:xfrm>
            <a:off x="7612175" y="1523313"/>
            <a:ext cx="3579751" cy="233725"/>
          </a:xfrm>
          <a:prstGeom prst="rect">
            <a:avLst/>
          </a:prstGeom>
        </p:spPr>
        <p:txBody>
          <a:bodyPr>
            <a:prstTxWarp prst="textPlain"/>
          </a:bodyPr>
          <a:lstStyle/>
          <a:p>
            <a:pPr lvl="0" algn="ctr"/>
            <a:r>
              <a:rPr b="1" i="0">
                <a:ln>
                  <a:noFill/>
                </a:ln>
                <a:solidFill>
                  <a:srgbClr val="CC00CC"/>
                </a:solidFill>
                <a:latin typeface="Sora"/>
              </a:rPr>
              <a:t>Finalizamos la clase 26</a:t>
            </a:r>
          </a:p>
        </p:txBody>
      </p:sp>
      <p:sp>
        <p:nvSpPr>
          <p:cNvPr id="584" name="Google Shape;584;p41"/>
          <p:cNvSpPr/>
          <p:nvPr/>
        </p:nvSpPr>
        <p:spPr>
          <a:xfrm>
            <a:off x="7612175" y="1893188"/>
            <a:ext cx="1201530" cy="233724"/>
          </a:xfrm>
          <a:prstGeom prst="rect">
            <a:avLst/>
          </a:prstGeom>
        </p:spPr>
        <p:txBody>
          <a:bodyPr>
            <a:prstTxWarp prst="textPlain"/>
          </a:bodyPr>
          <a:lstStyle/>
          <a:p>
            <a:pPr lvl="0" algn="ctr"/>
            <a:r>
              <a:rPr b="0" i="0">
                <a:ln>
                  <a:noFill/>
                </a:ln>
                <a:solidFill>
                  <a:srgbClr val="595959"/>
                </a:solidFill>
                <a:latin typeface="Sora"/>
              </a:rPr>
              <a:t>¿Qué sigue?</a:t>
            </a:r>
          </a:p>
        </p:txBody>
      </p:sp>
      <p:sp>
        <p:nvSpPr>
          <p:cNvPr id="585" name="Google Shape;585;p41"/>
          <p:cNvSpPr txBox="1"/>
          <p:nvPr/>
        </p:nvSpPr>
        <p:spPr>
          <a:xfrm>
            <a:off x="7308875" y="2370613"/>
            <a:ext cx="3882900" cy="2011200"/>
          </a:xfrm>
          <a:prstGeom prst="rect">
            <a:avLst/>
          </a:prstGeom>
          <a:noFill/>
          <a:ln>
            <a:noFill/>
          </a:ln>
        </p:spPr>
        <p:txBody>
          <a:bodyPr anchorCtr="0" anchor="t" bIns="121900" lIns="121900" spcFirstLastPara="1" rIns="121900" wrap="square" tIns="121900">
            <a:spAutoFit/>
          </a:bodyPr>
          <a:lstStyle/>
          <a:p>
            <a:pPr indent="-374650" lvl="0" marL="609600" marR="0" rtl="0" algn="l">
              <a:lnSpc>
                <a:spcPct val="100000"/>
              </a:lnSpc>
              <a:spcBef>
                <a:spcPts val="800"/>
              </a:spcBef>
              <a:spcAft>
                <a:spcPts val="0"/>
              </a:spcAft>
              <a:buClr>
                <a:srgbClr val="2F333A"/>
              </a:buClr>
              <a:buSzPts val="1100"/>
              <a:buFont typeface="Sora SemiBold"/>
              <a:buAutoNum type="arabicPeriod"/>
            </a:pPr>
            <a:r>
              <a:rPr b="0" i="0" lang="es-419" sz="1100" u="none" cap="none" strike="noStrike">
                <a:solidFill>
                  <a:srgbClr val="2F333A"/>
                </a:solidFill>
                <a:latin typeface="Sora SemiBold"/>
                <a:ea typeface="Sora SemiBold"/>
                <a:cs typeface="Sora SemiBold"/>
                <a:sym typeface="Sora SemiBold"/>
              </a:rPr>
              <a:t>Consultar y estudiar tu notebook de la</a:t>
            </a:r>
            <a:r>
              <a:rPr b="0" i="0" lang="es-419" sz="1100" u="none" cap="none" strike="noStrike">
                <a:solidFill>
                  <a:srgbClr val="FD43B3"/>
                </a:solidFill>
                <a:latin typeface="Sora SemiBold"/>
                <a:ea typeface="Sora SemiBold"/>
                <a:cs typeface="Sora SemiBold"/>
                <a:sym typeface="Sora SemiBold"/>
              </a:rPr>
              <a:t> </a:t>
            </a:r>
            <a:r>
              <a:rPr b="0" i="0" lang="es-419" sz="1100" u="none" cap="none" strike="noStrike">
                <a:solidFill>
                  <a:srgbClr val="CC00CC"/>
                </a:solidFill>
                <a:latin typeface="Sora SemiBold"/>
                <a:ea typeface="Sora SemiBold"/>
                <a:cs typeface="Sora SemiBold"/>
                <a:sym typeface="Sora SemiBold"/>
              </a:rPr>
              <a:t>semana </a:t>
            </a:r>
            <a:r>
              <a:rPr lang="es-419" sz="1100">
                <a:solidFill>
                  <a:srgbClr val="CC00CC"/>
                </a:solidFill>
                <a:latin typeface="Sora SemiBold"/>
                <a:ea typeface="Sora SemiBold"/>
                <a:cs typeface="Sora SemiBold"/>
                <a:sym typeface="Sora SemiBold"/>
              </a:rPr>
              <a:t>27.</a:t>
            </a:r>
            <a:r>
              <a:rPr b="0" i="0" lang="es-419" sz="1100" u="none" cap="none" strike="noStrike">
                <a:solidFill>
                  <a:srgbClr val="CC00CC"/>
                </a:solidFill>
                <a:latin typeface="Sora SemiBold"/>
                <a:ea typeface="Sora SemiBold"/>
                <a:cs typeface="Sora SemiBold"/>
                <a:sym typeface="Sora SemiBold"/>
              </a:rPr>
              <a:t> </a:t>
            </a:r>
            <a:endParaRPr b="0" i="0" sz="1100" u="none" cap="none" strike="noStrike">
              <a:solidFill>
                <a:srgbClr val="CC00CC"/>
              </a:solidFill>
              <a:latin typeface="Sora SemiBold"/>
              <a:ea typeface="Sora SemiBold"/>
              <a:cs typeface="Sora SemiBold"/>
              <a:sym typeface="Sora SemiBold"/>
            </a:endParaRPr>
          </a:p>
          <a:p>
            <a:pPr indent="-374650" lvl="0" marL="609600" marR="0" rtl="0" algn="l">
              <a:lnSpc>
                <a:spcPct val="100000"/>
              </a:lnSpc>
              <a:spcBef>
                <a:spcPts val="800"/>
              </a:spcBef>
              <a:spcAft>
                <a:spcPts val="0"/>
              </a:spcAft>
              <a:buClr>
                <a:srgbClr val="2F333A"/>
              </a:buClr>
              <a:buSzPts val="1100"/>
              <a:buFont typeface="Sora SemiBold"/>
              <a:buAutoNum type="arabicPeriod"/>
            </a:pPr>
            <a:r>
              <a:rPr b="0" i="0" lang="es-419" sz="1100" u="none" cap="none" strike="noStrike">
                <a:solidFill>
                  <a:srgbClr val="2F333A"/>
                </a:solidFill>
                <a:latin typeface="Sora SemiBold"/>
                <a:ea typeface="Sora SemiBold"/>
                <a:cs typeface="Sora SemiBold"/>
                <a:sym typeface="Sora SemiBold"/>
              </a:rPr>
              <a:t>Revisar a detalle la rúbrica del proyecto para desarrollarlo.</a:t>
            </a:r>
            <a:endParaRPr b="0" i="0" sz="1100" u="none" cap="none" strike="noStrike">
              <a:solidFill>
                <a:srgbClr val="2F333A"/>
              </a:solidFill>
              <a:latin typeface="Sora SemiBold"/>
              <a:ea typeface="Sora SemiBold"/>
              <a:cs typeface="Sora SemiBold"/>
              <a:sym typeface="Sora SemiBold"/>
            </a:endParaRPr>
          </a:p>
          <a:p>
            <a:pPr indent="-374650" lvl="0" marL="609600" marR="0" rtl="0" algn="l">
              <a:lnSpc>
                <a:spcPct val="100000"/>
              </a:lnSpc>
              <a:spcBef>
                <a:spcPts val="800"/>
              </a:spcBef>
              <a:spcAft>
                <a:spcPts val="0"/>
              </a:spcAft>
              <a:buClr>
                <a:srgbClr val="2F333A"/>
              </a:buClr>
              <a:buSzPts val="1100"/>
              <a:buFont typeface="Sora SemiBold"/>
              <a:buAutoNum type="arabicPeriod"/>
            </a:pPr>
            <a:r>
              <a:rPr b="0" i="0" lang="es-419" sz="1100" u="none" cap="none" strike="noStrike">
                <a:solidFill>
                  <a:srgbClr val="2F333A"/>
                </a:solidFill>
                <a:latin typeface="Sora SemiBold"/>
                <a:ea typeface="Sora SemiBold"/>
                <a:cs typeface="Sora SemiBold"/>
                <a:sym typeface="Sora SemiBold"/>
              </a:rPr>
              <a:t>Revisar cuenta U Camp y Microsoft Teams </a:t>
            </a:r>
            <a:endParaRPr b="1" i="0" sz="1100" u="none" cap="none" strike="noStrike">
              <a:solidFill>
                <a:srgbClr val="FD43B3"/>
              </a:solidFill>
              <a:latin typeface="Sora"/>
              <a:ea typeface="Sora"/>
              <a:cs typeface="Sora"/>
              <a:sym typeface="Sora"/>
            </a:endParaRPr>
          </a:p>
          <a:p>
            <a:pPr indent="-374650" lvl="0" marL="609600" marR="0" rtl="0" algn="l">
              <a:lnSpc>
                <a:spcPct val="100000"/>
              </a:lnSpc>
              <a:spcBef>
                <a:spcPts val="800"/>
              </a:spcBef>
              <a:spcAft>
                <a:spcPts val="0"/>
              </a:spcAft>
              <a:buClr>
                <a:srgbClr val="2F333A"/>
              </a:buClr>
              <a:buSzPts val="1100"/>
              <a:buFont typeface="Sora SemiBold"/>
              <a:buAutoNum type="arabicPeriod"/>
            </a:pPr>
            <a:r>
              <a:rPr b="0" i="0" lang="es-419" sz="1100" u="none" cap="none" strike="noStrike">
                <a:solidFill>
                  <a:srgbClr val="2F333A"/>
                </a:solidFill>
                <a:latin typeface="Sora SemiBold"/>
                <a:ea typeface="Sora SemiBold"/>
                <a:cs typeface="Sora SemiBold"/>
                <a:sym typeface="Sora SemiBold"/>
              </a:rPr>
              <a:t>Asesorías grupales e individuales</a:t>
            </a:r>
            <a:endParaRPr b="0" i="0" sz="1100" u="none" cap="none" strike="noStrike">
              <a:solidFill>
                <a:srgbClr val="2F333A"/>
              </a:solidFill>
              <a:latin typeface="Sora SemiBold"/>
              <a:ea typeface="Sora SemiBold"/>
              <a:cs typeface="Sora SemiBold"/>
              <a:sym typeface="Sora SemiBold"/>
            </a:endParaRPr>
          </a:p>
          <a:p>
            <a:pPr indent="-374650" lvl="0" marL="609600" marR="0" rtl="0" algn="l">
              <a:lnSpc>
                <a:spcPct val="100000"/>
              </a:lnSpc>
              <a:spcBef>
                <a:spcPts val="800"/>
              </a:spcBef>
              <a:spcAft>
                <a:spcPts val="0"/>
              </a:spcAft>
              <a:buClr>
                <a:srgbClr val="2F333A"/>
              </a:buClr>
              <a:buSzPts val="1100"/>
              <a:buFont typeface="Sora SemiBold"/>
              <a:buAutoNum type="arabicPeriod"/>
            </a:pPr>
            <a:r>
              <a:rPr b="0" i="0" lang="es-419" sz="1100" u="none" cap="none" strike="noStrike">
                <a:solidFill>
                  <a:srgbClr val="2F333A"/>
                </a:solidFill>
                <a:latin typeface="Sora SemiBold"/>
                <a:ea typeface="Sora SemiBold"/>
                <a:cs typeface="Sora SemiBold"/>
                <a:sym typeface="Sora SemiBold"/>
              </a:rPr>
              <a:t>Contesta la encuesta para feedback y registro de asistencia ;)</a:t>
            </a:r>
            <a:endParaRPr b="0" i="0" sz="1100" u="none" cap="none" strike="noStrike">
              <a:solidFill>
                <a:srgbClr val="2F333A"/>
              </a:solidFill>
              <a:latin typeface="Sora SemiBold"/>
              <a:ea typeface="Sora SemiBold"/>
              <a:cs typeface="Sora SemiBold"/>
              <a:sym typeface="Sora SemiBold"/>
            </a:endParaRPr>
          </a:p>
        </p:txBody>
      </p:sp>
      <p:pic>
        <p:nvPicPr>
          <p:cNvPr id="586" name="Google Shape;586;p41"/>
          <p:cNvPicPr preferRelativeResize="0"/>
          <p:nvPr/>
        </p:nvPicPr>
        <p:blipFill rotWithShape="1">
          <a:blip r:embed="rId4">
            <a:alphaModFix/>
          </a:blip>
          <a:srcRect b="0" l="13601" r="38338" t="12640"/>
          <a:stretch/>
        </p:blipFill>
        <p:spPr>
          <a:xfrm>
            <a:off x="1341326" y="600201"/>
            <a:ext cx="5757050" cy="6257799"/>
          </a:xfrm>
          <a:prstGeom prst="rect">
            <a:avLst/>
          </a:prstGeom>
          <a:noFill/>
          <a:ln>
            <a:noFill/>
          </a:ln>
        </p:spPr>
      </p:pic>
      <p:pic>
        <p:nvPicPr>
          <p:cNvPr id="587" name="Google Shape;587;p41"/>
          <p:cNvPicPr preferRelativeResize="0"/>
          <p:nvPr/>
        </p:nvPicPr>
        <p:blipFill rotWithShape="1">
          <a:blip r:embed="rId4">
            <a:alphaModFix/>
          </a:blip>
          <a:srcRect b="30866" l="39899" r="47503" t="61624"/>
          <a:stretch/>
        </p:blipFill>
        <p:spPr>
          <a:xfrm>
            <a:off x="4586950" y="4632613"/>
            <a:ext cx="1509050" cy="5378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000BC"/>
        </a:solidFill>
      </p:bgPr>
    </p:bg>
    <p:spTree>
      <p:nvGrpSpPr>
        <p:cNvPr id="591" name="Shape 591"/>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26"/>
          <p:cNvSpPr/>
          <p:nvPr/>
        </p:nvSpPr>
        <p:spPr>
          <a:xfrm>
            <a:off x="3886551" y="3628825"/>
            <a:ext cx="832500" cy="832500"/>
          </a:xfrm>
          <a:prstGeom prst="ellipse">
            <a:avLst/>
          </a:prstGeom>
          <a:solidFill>
            <a:srgbClr val="F3F3F3"/>
          </a:solidFill>
          <a:ln cap="flat" cmpd="sng" w="952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sz="1500"/>
          </a:p>
        </p:txBody>
      </p:sp>
      <p:sp>
        <p:nvSpPr>
          <p:cNvPr id="436" name="Google Shape;436;p26"/>
          <p:cNvSpPr/>
          <p:nvPr/>
        </p:nvSpPr>
        <p:spPr>
          <a:xfrm>
            <a:off x="4998500" y="3628825"/>
            <a:ext cx="832500" cy="832500"/>
          </a:xfrm>
          <a:prstGeom prst="ellipse">
            <a:avLst/>
          </a:prstGeom>
          <a:solidFill>
            <a:srgbClr val="004987"/>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sz="1500"/>
          </a:p>
        </p:txBody>
      </p:sp>
      <p:cxnSp>
        <p:nvCxnSpPr>
          <p:cNvPr id="437" name="Google Shape;437;p26"/>
          <p:cNvCxnSpPr/>
          <p:nvPr/>
        </p:nvCxnSpPr>
        <p:spPr>
          <a:xfrm>
            <a:off x="3695262" y="3231209"/>
            <a:ext cx="4067700" cy="0"/>
          </a:xfrm>
          <a:prstGeom prst="straightConnector1">
            <a:avLst/>
          </a:prstGeom>
          <a:noFill/>
          <a:ln cap="rnd" cmpd="sng" w="38100">
            <a:solidFill>
              <a:srgbClr val="000000">
                <a:alpha val="23920"/>
              </a:srgbClr>
            </a:solidFill>
            <a:prstDash val="solid"/>
            <a:round/>
            <a:headEnd len="sm" w="sm" type="none"/>
            <a:tailEnd len="sm" w="sm" type="oval"/>
          </a:ln>
        </p:spPr>
      </p:cxnSp>
      <p:cxnSp>
        <p:nvCxnSpPr>
          <p:cNvPr id="438" name="Google Shape;438;p26"/>
          <p:cNvCxnSpPr/>
          <p:nvPr/>
        </p:nvCxnSpPr>
        <p:spPr>
          <a:xfrm>
            <a:off x="3710372" y="3228099"/>
            <a:ext cx="1790100" cy="0"/>
          </a:xfrm>
          <a:prstGeom prst="straightConnector1">
            <a:avLst/>
          </a:prstGeom>
          <a:noFill/>
          <a:ln cap="rnd" cmpd="sng" w="38100">
            <a:solidFill>
              <a:srgbClr val="004987"/>
            </a:solidFill>
            <a:prstDash val="solid"/>
            <a:round/>
            <a:headEnd len="sm" w="sm" type="none"/>
            <a:tailEnd len="med" w="med" type="oval"/>
          </a:ln>
        </p:spPr>
      </p:cxnSp>
      <p:cxnSp>
        <p:nvCxnSpPr>
          <p:cNvPr id="439" name="Google Shape;439;p26"/>
          <p:cNvCxnSpPr/>
          <p:nvPr/>
        </p:nvCxnSpPr>
        <p:spPr>
          <a:xfrm rot="10800000">
            <a:off x="4168661" y="2093677"/>
            <a:ext cx="838800" cy="0"/>
          </a:xfrm>
          <a:prstGeom prst="straightConnector1">
            <a:avLst/>
          </a:prstGeom>
          <a:noFill/>
          <a:ln cap="flat" cmpd="sng" w="28575">
            <a:solidFill>
              <a:srgbClr val="CC00CC"/>
            </a:solidFill>
            <a:prstDash val="solid"/>
            <a:round/>
            <a:headEnd len="sm" w="sm" type="none"/>
            <a:tailEnd len="med" w="med" type="oval"/>
          </a:ln>
        </p:spPr>
      </p:cxnSp>
      <p:cxnSp>
        <p:nvCxnSpPr>
          <p:cNvPr id="440" name="Google Shape;440;p26"/>
          <p:cNvCxnSpPr/>
          <p:nvPr/>
        </p:nvCxnSpPr>
        <p:spPr>
          <a:xfrm>
            <a:off x="6908495" y="2109062"/>
            <a:ext cx="774000" cy="0"/>
          </a:xfrm>
          <a:prstGeom prst="straightConnector1">
            <a:avLst/>
          </a:prstGeom>
          <a:noFill/>
          <a:ln cap="flat" cmpd="sng" w="28575">
            <a:solidFill>
              <a:srgbClr val="CC00CC"/>
            </a:solidFill>
            <a:prstDash val="solid"/>
            <a:round/>
            <a:headEnd len="sm" w="sm" type="none"/>
            <a:tailEnd len="med" w="med" type="oval"/>
          </a:ln>
        </p:spPr>
      </p:cxnSp>
      <p:sp>
        <p:nvSpPr>
          <p:cNvPr id="441" name="Google Shape;441;p26"/>
          <p:cNvSpPr/>
          <p:nvPr/>
        </p:nvSpPr>
        <p:spPr>
          <a:xfrm>
            <a:off x="5164263" y="1949391"/>
            <a:ext cx="1587413" cy="304831"/>
          </a:xfrm>
          <a:prstGeom prst="rect">
            <a:avLst/>
          </a:prstGeom>
        </p:spPr>
        <p:txBody>
          <a:bodyPr>
            <a:prstTxWarp prst="textPlain"/>
          </a:bodyPr>
          <a:lstStyle/>
          <a:p>
            <a:pPr lvl="0" algn="ctr"/>
            <a:r>
              <a:rPr b="1" i="0">
                <a:ln>
                  <a:noFill/>
                </a:ln>
                <a:solidFill>
                  <a:srgbClr val="CC00CC"/>
                </a:solidFill>
                <a:latin typeface="Sora"/>
              </a:rPr>
              <a:t>MÓDULO 7</a:t>
            </a:r>
          </a:p>
        </p:txBody>
      </p:sp>
      <p:sp>
        <p:nvSpPr>
          <p:cNvPr id="442" name="Google Shape;442;p26"/>
          <p:cNvSpPr/>
          <p:nvPr/>
        </p:nvSpPr>
        <p:spPr>
          <a:xfrm>
            <a:off x="6145320" y="3628825"/>
            <a:ext cx="832500" cy="832500"/>
          </a:xfrm>
          <a:prstGeom prst="ellipse">
            <a:avLst/>
          </a:prstGeom>
          <a:solidFill>
            <a:srgbClr val="F3F3F3"/>
          </a:solidFill>
          <a:ln cap="flat" cmpd="sng" w="952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sz="1500"/>
          </a:p>
        </p:txBody>
      </p:sp>
      <p:sp>
        <p:nvSpPr>
          <p:cNvPr id="443" name="Google Shape;443;p26"/>
          <p:cNvSpPr txBox="1"/>
          <p:nvPr/>
        </p:nvSpPr>
        <p:spPr>
          <a:xfrm>
            <a:off x="3879080" y="3723356"/>
            <a:ext cx="832500" cy="6717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000"/>
              <a:buFont typeface="Arial"/>
              <a:buNone/>
            </a:pPr>
            <a:r>
              <a:rPr b="1" lang="es-419" sz="2000">
                <a:solidFill>
                  <a:srgbClr val="999999"/>
                </a:solidFill>
                <a:latin typeface="Sora"/>
                <a:ea typeface="Sora"/>
                <a:cs typeface="Sora"/>
                <a:sym typeface="Sora"/>
              </a:rPr>
              <a:t>25</a:t>
            </a:r>
            <a:endParaRPr b="1" i="0" sz="2000" u="none" cap="none" strike="noStrike">
              <a:solidFill>
                <a:srgbClr val="999999"/>
              </a:solidFill>
              <a:latin typeface="Sora"/>
              <a:ea typeface="Sora"/>
              <a:cs typeface="Sora"/>
              <a:sym typeface="Sora"/>
            </a:endParaRPr>
          </a:p>
        </p:txBody>
      </p:sp>
      <p:sp>
        <p:nvSpPr>
          <p:cNvPr id="444" name="Google Shape;444;p26"/>
          <p:cNvSpPr txBox="1"/>
          <p:nvPr/>
        </p:nvSpPr>
        <p:spPr>
          <a:xfrm>
            <a:off x="5007029" y="3807297"/>
            <a:ext cx="832500" cy="5037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000"/>
              <a:buFont typeface="Arial"/>
              <a:buNone/>
            </a:pPr>
            <a:r>
              <a:rPr b="1" lang="es-419" sz="2000">
                <a:solidFill>
                  <a:schemeClr val="lt1"/>
                </a:solidFill>
                <a:latin typeface="Sora"/>
                <a:ea typeface="Sora"/>
                <a:cs typeface="Sora"/>
                <a:sym typeface="Sora"/>
              </a:rPr>
              <a:t>26</a:t>
            </a:r>
            <a:endParaRPr b="1" i="0" sz="2000" u="none" cap="none" strike="noStrike">
              <a:solidFill>
                <a:schemeClr val="lt1"/>
              </a:solidFill>
              <a:latin typeface="Sora"/>
              <a:ea typeface="Sora"/>
              <a:cs typeface="Sora"/>
              <a:sym typeface="Sora"/>
            </a:endParaRPr>
          </a:p>
        </p:txBody>
      </p:sp>
      <p:sp>
        <p:nvSpPr>
          <p:cNvPr id="445" name="Google Shape;445;p26"/>
          <p:cNvSpPr/>
          <p:nvPr/>
        </p:nvSpPr>
        <p:spPr>
          <a:xfrm>
            <a:off x="6132308" y="4610859"/>
            <a:ext cx="900778" cy="166758"/>
          </a:xfrm>
          <a:prstGeom prst="rect">
            <a:avLst/>
          </a:prstGeom>
        </p:spPr>
        <p:txBody>
          <a:bodyPr>
            <a:prstTxWarp prst="textPlain"/>
          </a:bodyPr>
          <a:lstStyle/>
          <a:p>
            <a:pPr lvl="0" algn="ctr"/>
            <a:r>
              <a:rPr b="0" i="0">
                <a:ln>
                  <a:noFill/>
                </a:ln>
                <a:solidFill>
                  <a:srgbClr val="A0A0A0"/>
                </a:solidFill>
                <a:latin typeface="Sora"/>
              </a:rPr>
              <a:t>SEMANA</a:t>
            </a:r>
          </a:p>
        </p:txBody>
      </p:sp>
      <p:sp>
        <p:nvSpPr>
          <p:cNvPr id="446" name="Google Shape;446;p26"/>
          <p:cNvSpPr/>
          <p:nvPr/>
        </p:nvSpPr>
        <p:spPr>
          <a:xfrm>
            <a:off x="7300027" y="3628825"/>
            <a:ext cx="832500" cy="832500"/>
          </a:xfrm>
          <a:prstGeom prst="ellipse">
            <a:avLst/>
          </a:prstGeom>
          <a:solidFill>
            <a:srgbClr val="F3F3F3"/>
          </a:solidFill>
          <a:ln cap="flat" cmpd="sng" w="952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sz="1500"/>
          </a:p>
        </p:txBody>
      </p:sp>
      <p:sp>
        <p:nvSpPr>
          <p:cNvPr id="447" name="Google Shape;447;p26"/>
          <p:cNvSpPr/>
          <p:nvPr/>
        </p:nvSpPr>
        <p:spPr>
          <a:xfrm>
            <a:off x="8030799" y="3715805"/>
            <a:ext cx="220577" cy="219700"/>
          </a:xfrm>
          <a:custGeom>
            <a:rect b="b" l="l" r="r" t="t"/>
            <a:pathLst>
              <a:path extrusionOk="0" h="11300" w="11348">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rgbClr val="F3F3F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8" name="Google Shape;448;p26"/>
          <p:cNvSpPr txBox="1"/>
          <p:nvPr/>
        </p:nvSpPr>
        <p:spPr>
          <a:xfrm>
            <a:off x="4306622" y="2335690"/>
            <a:ext cx="3302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lang="es-419" sz="1500">
                <a:solidFill>
                  <a:srgbClr val="CC00CC"/>
                </a:solidFill>
                <a:latin typeface="Work Sans Medium"/>
                <a:ea typeface="Work Sans Medium"/>
                <a:cs typeface="Work Sans Medium"/>
                <a:sym typeface="Work Sans Medium"/>
              </a:rPr>
              <a:t>Técnicas avanzadas para ciencia de datos y empleabilidad</a:t>
            </a:r>
            <a:endParaRPr b="0" i="0" sz="1500" u="none" cap="none" strike="noStrike">
              <a:solidFill>
                <a:srgbClr val="CC00CC"/>
              </a:solidFill>
              <a:latin typeface="Sora SemiBold"/>
              <a:ea typeface="Sora SemiBold"/>
              <a:cs typeface="Sora SemiBold"/>
              <a:sym typeface="Sora SemiBold"/>
            </a:endParaRPr>
          </a:p>
        </p:txBody>
      </p:sp>
      <p:sp>
        <p:nvSpPr>
          <p:cNvPr id="449" name="Google Shape;449;p26"/>
          <p:cNvSpPr/>
          <p:nvPr/>
        </p:nvSpPr>
        <p:spPr>
          <a:xfrm>
            <a:off x="3941394" y="4927895"/>
            <a:ext cx="707700" cy="377100"/>
          </a:xfrm>
          <a:prstGeom prst="roundRect">
            <a:avLst>
              <a:gd fmla="val 50000" name="adj"/>
            </a:avLst>
          </a:prstGeom>
          <a:solidFill>
            <a:srgbClr val="004987">
              <a:alpha val="74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6"/>
          <p:cNvSpPr/>
          <p:nvPr/>
        </p:nvSpPr>
        <p:spPr>
          <a:xfrm>
            <a:off x="3878810" y="5353208"/>
            <a:ext cx="851386" cy="98008"/>
          </a:xfrm>
          <a:prstGeom prst="rect">
            <a:avLst/>
          </a:prstGeom>
        </p:spPr>
        <p:txBody>
          <a:bodyPr>
            <a:prstTxWarp prst="textPlain"/>
          </a:bodyPr>
          <a:lstStyle/>
          <a:p>
            <a:pPr lvl="0" algn="ctr"/>
            <a:r>
              <a:rPr b="1" i="0">
                <a:ln>
                  <a:noFill/>
                </a:ln>
                <a:solidFill>
                  <a:srgbClr val="004987">
                    <a:alpha val="74050"/>
                  </a:srgbClr>
                </a:solidFill>
                <a:latin typeface="Sora"/>
              </a:rPr>
              <a:t>Inicio de proyecto</a:t>
            </a:r>
          </a:p>
        </p:txBody>
      </p:sp>
      <p:sp>
        <p:nvSpPr>
          <p:cNvPr id="451" name="Google Shape;451;p26"/>
          <p:cNvSpPr/>
          <p:nvPr/>
        </p:nvSpPr>
        <p:spPr>
          <a:xfrm>
            <a:off x="4056999" y="5468552"/>
            <a:ext cx="506769" cy="97710"/>
          </a:xfrm>
          <a:prstGeom prst="rect">
            <a:avLst/>
          </a:prstGeom>
        </p:spPr>
        <p:txBody>
          <a:bodyPr>
            <a:prstTxWarp prst="textPlain"/>
          </a:bodyPr>
          <a:lstStyle/>
          <a:p>
            <a:pPr lvl="0" algn="ctr"/>
            <a:r>
              <a:rPr b="1" i="0">
                <a:ln>
                  <a:noFill/>
                </a:ln>
                <a:solidFill>
                  <a:srgbClr val="004987">
                    <a:alpha val="74050"/>
                  </a:srgbClr>
                </a:solidFill>
                <a:latin typeface="Sora"/>
              </a:rPr>
              <a:t>MÓDULO 7</a:t>
            </a:r>
          </a:p>
        </p:txBody>
      </p:sp>
      <p:grpSp>
        <p:nvGrpSpPr>
          <p:cNvPr id="452" name="Google Shape;452;p26"/>
          <p:cNvGrpSpPr/>
          <p:nvPr/>
        </p:nvGrpSpPr>
        <p:grpSpPr>
          <a:xfrm>
            <a:off x="4169658" y="4974606"/>
            <a:ext cx="278089" cy="280294"/>
            <a:chOff x="5370738" y="5066186"/>
            <a:chExt cx="286011" cy="288280"/>
          </a:xfrm>
        </p:grpSpPr>
        <p:sp>
          <p:nvSpPr>
            <p:cNvPr id="453" name="Google Shape;453;p26"/>
            <p:cNvSpPr/>
            <p:nvPr/>
          </p:nvSpPr>
          <p:spPr>
            <a:xfrm>
              <a:off x="5370738" y="5066186"/>
              <a:ext cx="286011" cy="228797"/>
            </a:xfrm>
            <a:custGeom>
              <a:rect b="b" l="l" r="r" t="t"/>
              <a:pathLst>
                <a:path extrusionOk="0" h="3831" w="4789">
                  <a:moveTo>
                    <a:pt x="4142" y="432"/>
                  </a:moveTo>
                  <a:cubicBezTo>
                    <a:pt x="4261" y="432"/>
                    <a:pt x="4357" y="528"/>
                    <a:pt x="4357" y="648"/>
                  </a:cubicBezTo>
                  <a:lnTo>
                    <a:pt x="4357" y="3097"/>
                  </a:lnTo>
                  <a:cubicBezTo>
                    <a:pt x="4357" y="3265"/>
                    <a:pt x="4223" y="3399"/>
                    <a:pt x="4055" y="3399"/>
                  </a:cubicBezTo>
                  <a:lnTo>
                    <a:pt x="734" y="3399"/>
                  </a:lnTo>
                  <a:cubicBezTo>
                    <a:pt x="566" y="3399"/>
                    <a:pt x="432" y="3265"/>
                    <a:pt x="432" y="3097"/>
                  </a:cubicBezTo>
                  <a:lnTo>
                    <a:pt x="432" y="648"/>
                  </a:lnTo>
                  <a:cubicBezTo>
                    <a:pt x="432" y="528"/>
                    <a:pt x="528" y="432"/>
                    <a:pt x="643" y="432"/>
                  </a:cubicBezTo>
                  <a:close/>
                  <a:moveTo>
                    <a:pt x="643" y="1"/>
                  </a:moveTo>
                  <a:cubicBezTo>
                    <a:pt x="288" y="1"/>
                    <a:pt x="1" y="293"/>
                    <a:pt x="1" y="648"/>
                  </a:cubicBezTo>
                  <a:lnTo>
                    <a:pt x="1" y="3097"/>
                  </a:lnTo>
                  <a:cubicBezTo>
                    <a:pt x="1" y="3499"/>
                    <a:pt x="327" y="3830"/>
                    <a:pt x="734" y="3830"/>
                  </a:cubicBezTo>
                  <a:lnTo>
                    <a:pt x="4055" y="3830"/>
                  </a:lnTo>
                  <a:cubicBezTo>
                    <a:pt x="4458" y="3830"/>
                    <a:pt x="4789" y="3499"/>
                    <a:pt x="4789" y="3097"/>
                  </a:cubicBezTo>
                  <a:lnTo>
                    <a:pt x="4789" y="648"/>
                  </a:lnTo>
                  <a:cubicBezTo>
                    <a:pt x="4789" y="293"/>
                    <a:pt x="4496" y="1"/>
                    <a:pt x="41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FFFFFF"/>
                </a:solidFill>
              </a:endParaRPr>
            </a:p>
          </p:txBody>
        </p:sp>
        <p:sp>
          <p:nvSpPr>
            <p:cNvPr id="454" name="Google Shape;454;p26"/>
            <p:cNvSpPr/>
            <p:nvPr/>
          </p:nvSpPr>
          <p:spPr>
            <a:xfrm>
              <a:off x="5370738" y="5221344"/>
              <a:ext cx="286011" cy="25800"/>
            </a:xfrm>
            <a:custGeom>
              <a:rect b="b" l="l" r="r" t="t"/>
              <a:pathLst>
                <a:path extrusionOk="0" h="432" w="4789">
                  <a:moveTo>
                    <a:pt x="216" y="0"/>
                  </a:moveTo>
                  <a:cubicBezTo>
                    <a:pt x="97" y="0"/>
                    <a:pt x="1" y="96"/>
                    <a:pt x="1" y="216"/>
                  </a:cubicBezTo>
                  <a:cubicBezTo>
                    <a:pt x="1" y="336"/>
                    <a:pt x="97" y="432"/>
                    <a:pt x="216" y="432"/>
                  </a:cubicBezTo>
                  <a:lnTo>
                    <a:pt x="4573" y="432"/>
                  </a:lnTo>
                  <a:cubicBezTo>
                    <a:pt x="4693" y="432"/>
                    <a:pt x="4789" y="336"/>
                    <a:pt x="4789" y="216"/>
                  </a:cubicBezTo>
                  <a:cubicBezTo>
                    <a:pt x="4789" y="96"/>
                    <a:pt x="4693" y="0"/>
                    <a:pt x="45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FFFFFF"/>
                </a:solidFill>
              </a:endParaRPr>
            </a:p>
          </p:txBody>
        </p:sp>
        <p:sp>
          <p:nvSpPr>
            <p:cNvPr id="455" name="Google Shape;455;p26"/>
            <p:cNvSpPr/>
            <p:nvPr/>
          </p:nvSpPr>
          <p:spPr>
            <a:xfrm>
              <a:off x="5456081" y="5280350"/>
              <a:ext cx="44374" cy="68681"/>
            </a:xfrm>
            <a:custGeom>
              <a:rect b="b" l="l" r="r" t="t"/>
              <a:pathLst>
                <a:path extrusionOk="0" h="1150" w="743">
                  <a:moveTo>
                    <a:pt x="481" y="1"/>
                  </a:moveTo>
                  <a:cubicBezTo>
                    <a:pt x="387" y="1"/>
                    <a:pt x="299" y="63"/>
                    <a:pt x="268" y="158"/>
                  </a:cubicBezTo>
                  <a:lnTo>
                    <a:pt x="43" y="848"/>
                  </a:lnTo>
                  <a:cubicBezTo>
                    <a:pt x="0" y="968"/>
                    <a:pt x="67" y="1097"/>
                    <a:pt x="187" y="1136"/>
                  </a:cubicBezTo>
                  <a:cubicBezTo>
                    <a:pt x="211" y="1145"/>
                    <a:pt x="235" y="1150"/>
                    <a:pt x="259" y="1150"/>
                  </a:cubicBezTo>
                  <a:cubicBezTo>
                    <a:pt x="355" y="1150"/>
                    <a:pt x="446" y="1088"/>
                    <a:pt x="479" y="992"/>
                  </a:cubicBezTo>
                  <a:lnTo>
                    <a:pt x="700" y="302"/>
                  </a:lnTo>
                  <a:cubicBezTo>
                    <a:pt x="743" y="182"/>
                    <a:pt x="676" y="52"/>
                    <a:pt x="556" y="14"/>
                  </a:cubicBezTo>
                  <a:cubicBezTo>
                    <a:pt x="531" y="5"/>
                    <a:pt x="506" y="1"/>
                    <a:pt x="4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FFFFFF"/>
                </a:solidFill>
              </a:endParaRPr>
            </a:p>
          </p:txBody>
        </p:sp>
        <p:sp>
          <p:nvSpPr>
            <p:cNvPr id="456" name="Google Shape;456;p26"/>
            <p:cNvSpPr/>
            <p:nvPr/>
          </p:nvSpPr>
          <p:spPr>
            <a:xfrm>
              <a:off x="5527032" y="5280350"/>
              <a:ext cx="44135" cy="68681"/>
            </a:xfrm>
            <a:custGeom>
              <a:rect b="b" l="l" r="r" t="t"/>
              <a:pathLst>
                <a:path extrusionOk="0" h="1150" w="739">
                  <a:moveTo>
                    <a:pt x="262" y="1"/>
                  </a:moveTo>
                  <a:cubicBezTo>
                    <a:pt x="237" y="1"/>
                    <a:pt x="212" y="5"/>
                    <a:pt x="187" y="14"/>
                  </a:cubicBezTo>
                  <a:cubicBezTo>
                    <a:pt x="63" y="52"/>
                    <a:pt x="1" y="182"/>
                    <a:pt x="39" y="302"/>
                  </a:cubicBezTo>
                  <a:lnTo>
                    <a:pt x="264" y="992"/>
                  </a:lnTo>
                  <a:cubicBezTo>
                    <a:pt x="293" y="1088"/>
                    <a:pt x="384" y="1150"/>
                    <a:pt x="480" y="1150"/>
                  </a:cubicBezTo>
                  <a:cubicBezTo>
                    <a:pt x="504" y="1150"/>
                    <a:pt x="528" y="1145"/>
                    <a:pt x="552" y="1136"/>
                  </a:cubicBezTo>
                  <a:cubicBezTo>
                    <a:pt x="672" y="1097"/>
                    <a:pt x="739" y="968"/>
                    <a:pt x="700" y="848"/>
                  </a:cubicBezTo>
                  <a:lnTo>
                    <a:pt x="475" y="158"/>
                  </a:lnTo>
                  <a:cubicBezTo>
                    <a:pt x="445" y="63"/>
                    <a:pt x="357" y="1"/>
                    <a:pt x="2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FFFFFF"/>
                </a:solidFill>
              </a:endParaRPr>
            </a:p>
          </p:txBody>
        </p:sp>
        <p:sp>
          <p:nvSpPr>
            <p:cNvPr id="457" name="Google Shape;457;p26"/>
            <p:cNvSpPr/>
            <p:nvPr/>
          </p:nvSpPr>
          <p:spPr>
            <a:xfrm>
              <a:off x="5393970" y="5328665"/>
              <a:ext cx="238771" cy="25800"/>
            </a:xfrm>
            <a:custGeom>
              <a:rect b="b" l="l" r="r" t="t"/>
              <a:pathLst>
                <a:path extrusionOk="0" h="432" w="3998">
                  <a:moveTo>
                    <a:pt x="220" y="1"/>
                  </a:moveTo>
                  <a:cubicBezTo>
                    <a:pt x="101" y="1"/>
                    <a:pt x="0" y="97"/>
                    <a:pt x="0" y="216"/>
                  </a:cubicBezTo>
                  <a:cubicBezTo>
                    <a:pt x="0" y="336"/>
                    <a:pt x="101" y="432"/>
                    <a:pt x="220" y="432"/>
                  </a:cubicBezTo>
                  <a:lnTo>
                    <a:pt x="3781" y="432"/>
                  </a:lnTo>
                  <a:cubicBezTo>
                    <a:pt x="3901" y="432"/>
                    <a:pt x="3997" y="336"/>
                    <a:pt x="3997" y="216"/>
                  </a:cubicBezTo>
                  <a:cubicBezTo>
                    <a:pt x="3997" y="97"/>
                    <a:pt x="3901" y="1"/>
                    <a:pt x="37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FFFFFF"/>
                </a:solidFill>
              </a:endParaRPr>
            </a:p>
          </p:txBody>
        </p:sp>
        <p:sp>
          <p:nvSpPr>
            <p:cNvPr id="458" name="Google Shape;458;p26"/>
            <p:cNvSpPr/>
            <p:nvPr/>
          </p:nvSpPr>
          <p:spPr>
            <a:xfrm>
              <a:off x="5417142" y="5103154"/>
              <a:ext cx="49868" cy="73339"/>
            </a:xfrm>
            <a:custGeom>
              <a:rect b="b" l="l" r="r" t="t"/>
              <a:pathLst>
                <a:path extrusionOk="0" h="1228" w="835">
                  <a:moveTo>
                    <a:pt x="218" y="0"/>
                  </a:moveTo>
                  <a:cubicBezTo>
                    <a:pt x="167" y="0"/>
                    <a:pt x="115" y="19"/>
                    <a:pt x="77" y="58"/>
                  </a:cubicBezTo>
                  <a:cubicBezTo>
                    <a:pt x="0" y="134"/>
                    <a:pt x="0" y="259"/>
                    <a:pt x="77" y="336"/>
                  </a:cubicBezTo>
                  <a:lnTo>
                    <a:pt x="345" y="604"/>
                  </a:lnTo>
                  <a:lnTo>
                    <a:pt x="72" y="896"/>
                  </a:lnTo>
                  <a:cubicBezTo>
                    <a:pt x="0" y="973"/>
                    <a:pt x="5" y="1098"/>
                    <a:pt x="86" y="1174"/>
                  </a:cubicBezTo>
                  <a:cubicBezTo>
                    <a:pt x="120" y="1208"/>
                    <a:pt x="168" y="1227"/>
                    <a:pt x="221" y="1227"/>
                  </a:cubicBezTo>
                  <a:cubicBezTo>
                    <a:pt x="273" y="1227"/>
                    <a:pt x="326" y="1203"/>
                    <a:pt x="364" y="1165"/>
                  </a:cubicBezTo>
                  <a:lnTo>
                    <a:pt x="762" y="733"/>
                  </a:lnTo>
                  <a:cubicBezTo>
                    <a:pt x="834" y="652"/>
                    <a:pt x="834" y="532"/>
                    <a:pt x="757" y="455"/>
                  </a:cubicBezTo>
                  <a:lnTo>
                    <a:pt x="360" y="58"/>
                  </a:lnTo>
                  <a:cubicBezTo>
                    <a:pt x="321" y="19"/>
                    <a:pt x="270"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FFFFFF"/>
                </a:solidFill>
              </a:endParaRPr>
            </a:p>
          </p:txBody>
        </p:sp>
        <p:sp>
          <p:nvSpPr>
            <p:cNvPr id="459" name="Google Shape;459;p26"/>
            <p:cNvSpPr/>
            <p:nvPr/>
          </p:nvSpPr>
          <p:spPr>
            <a:xfrm>
              <a:off x="5472923" y="5162637"/>
              <a:ext cx="81641" cy="23829"/>
            </a:xfrm>
            <a:custGeom>
              <a:rect b="b" l="l" r="r" t="t"/>
              <a:pathLst>
                <a:path extrusionOk="0" h="399" w="1367">
                  <a:moveTo>
                    <a:pt x="197" y="1"/>
                  </a:moveTo>
                  <a:cubicBezTo>
                    <a:pt x="87" y="1"/>
                    <a:pt x="1" y="92"/>
                    <a:pt x="1" y="202"/>
                  </a:cubicBezTo>
                  <a:cubicBezTo>
                    <a:pt x="1" y="308"/>
                    <a:pt x="87" y="399"/>
                    <a:pt x="197" y="399"/>
                  </a:cubicBezTo>
                  <a:lnTo>
                    <a:pt x="1165" y="399"/>
                  </a:lnTo>
                  <a:cubicBezTo>
                    <a:pt x="1276" y="399"/>
                    <a:pt x="1367" y="308"/>
                    <a:pt x="1367" y="202"/>
                  </a:cubicBezTo>
                  <a:cubicBezTo>
                    <a:pt x="1367" y="92"/>
                    <a:pt x="1276" y="1"/>
                    <a:pt x="11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FFFFFF"/>
                </a:solidFill>
              </a:endParaRPr>
            </a:p>
          </p:txBody>
        </p:sp>
      </p:grpSp>
      <p:sp>
        <p:nvSpPr>
          <p:cNvPr id="460" name="Google Shape;460;p26"/>
          <p:cNvSpPr txBox="1"/>
          <p:nvPr/>
        </p:nvSpPr>
        <p:spPr>
          <a:xfrm>
            <a:off x="6139780" y="3807297"/>
            <a:ext cx="832500" cy="5037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000"/>
              <a:buFont typeface="Arial"/>
              <a:buNone/>
            </a:pPr>
            <a:r>
              <a:rPr b="1" lang="es-419" sz="2000">
                <a:solidFill>
                  <a:srgbClr val="999999"/>
                </a:solidFill>
                <a:latin typeface="Sora"/>
                <a:ea typeface="Sora"/>
                <a:cs typeface="Sora"/>
                <a:sym typeface="Sora"/>
              </a:rPr>
              <a:t>27</a:t>
            </a:r>
            <a:endParaRPr b="1" sz="2000">
              <a:solidFill>
                <a:srgbClr val="999999"/>
              </a:solidFill>
              <a:latin typeface="Sora"/>
              <a:ea typeface="Sora"/>
              <a:cs typeface="Sora"/>
              <a:sym typeface="Sora"/>
            </a:endParaRPr>
          </a:p>
        </p:txBody>
      </p:sp>
      <p:sp>
        <p:nvSpPr>
          <p:cNvPr id="461" name="Google Shape;461;p26"/>
          <p:cNvSpPr txBox="1"/>
          <p:nvPr/>
        </p:nvSpPr>
        <p:spPr>
          <a:xfrm>
            <a:off x="7303769" y="3807297"/>
            <a:ext cx="832500" cy="5037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000"/>
              <a:buFont typeface="Arial"/>
              <a:buNone/>
            </a:pPr>
            <a:r>
              <a:rPr b="1" lang="es-419" sz="2000">
                <a:solidFill>
                  <a:srgbClr val="999999"/>
                </a:solidFill>
                <a:latin typeface="Sora"/>
                <a:ea typeface="Sora"/>
                <a:cs typeface="Sora"/>
                <a:sym typeface="Sora"/>
              </a:rPr>
              <a:t>28</a:t>
            </a:r>
            <a:endParaRPr b="1" i="0" sz="2000" u="none" cap="none" strike="noStrike">
              <a:solidFill>
                <a:srgbClr val="999999"/>
              </a:solidFill>
              <a:latin typeface="Sora"/>
              <a:ea typeface="Sora"/>
              <a:cs typeface="Sora"/>
              <a:sym typeface="Sora"/>
            </a:endParaRPr>
          </a:p>
        </p:txBody>
      </p:sp>
      <p:sp>
        <p:nvSpPr>
          <p:cNvPr id="462" name="Google Shape;462;p26"/>
          <p:cNvSpPr/>
          <p:nvPr/>
        </p:nvSpPr>
        <p:spPr>
          <a:xfrm>
            <a:off x="7251224" y="4610859"/>
            <a:ext cx="900778" cy="166758"/>
          </a:xfrm>
          <a:prstGeom prst="rect">
            <a:avLst/>
          </a:prstGeom>
        </p:spPr>
        <p:txBody>
          <a:bodyPr>
            <a:prstTxWarp prst="textPlain"/>
          </a:bodyPr>
          <a:lstStyle/>
          <a:p>
            <a:pPr lvl="0" algn="ctr"/>
            <a:r>
              <a:rPr b="0" i="0">
                <a:ln>
                  <a:noFill/>
                </a:ln>
                <a:solidFill>
                  <a:srgbClr val="A0A0A0"/>
                </a:solidFill>
                <a:latin typeface="Sora"/>
              </a:rPr>
              <a:t>SEMANA</a:t>
            </a:r>
          </a:p>
        </p:txBody>
      </p:sp>
      <p:sp>
        <p:nvSpPr>
          <p:cNvPr id="463" name="Google Shape;463;p26"/>
          <p:cNvSpPr/>
          <p:nvPr/>
        </p:nvSpPr>
        <p:spPr>
          <a:xfrm>
            <a:off x="7366094" y="4927895"/>
            <a:ext cx="707700" cy="377100"/>
          </a:xfrm>
          <a:prstGeom prst="roundRect">
            <a:avLst>
              <a:gd fmla="val 50000" name="adj"/>
            </a:avLst>
          </a:prstGeom>
          <a:solidFill>
            <a:srgbClr val="004987">
              <a:alpha val="74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6"/>
          <p:cNvSpPr/>
          <p:nvPr/>
        </p:nvSpPr>
        <p:spPr>
          <a:xfrm>
            <a:off x="7527577" y="5353208"/>
            <a:ext cx="411261" cy="73357"/>
          </a:xfrm>
          <a:prstGeom prst="rect">
            <a:avLst/>
          </a:prstGeom>
        </p:spPr>
        <p:txBody>
          <a:bodyPr>
            <a:prstTxWarp prst="textPlain"/>
          </a:bodyPr>
          <a:lstStyle/>
          <a:p>
            <a:pPr lvl="0" algn="ctr"/>
            <a:r>
              <a:rPr b="0" i="0">
                <a:ln>
                  <a:noFill/>
                </a:ln>
                <a:solidFill>
                  <a:srgbClr val="004987">
                    <a:alpha val="74050"/>
                  </a:srgbClr>
                </a:solidFill>
                <a:latin typeface="Sora"/>
              </a:rPr>
              <a:t>FINAL DE</a:t>
            </a:r>
          </a:p>
        </p:txBody>
      </p:sp>
      <p:sp>
        <p:nvSpPr>
          <p:cNvPr id="465" name="Google Shape;465;p26"/>
          <p:cNvSpPr/>
          <p:nvPr/>
        </p:nvSpPr>
        <p:spPr>
          <a:xfrm>
            <a:off x="7461255" y="5468552"/>
            <a:ext cx="543905" cy="76339"/>
          </a:xfrm>
          <a:prstGeom prst="rect">
            <a:avLst/>
          </a:prstGeom>
        </p:spPr>
        <p:txBody>
          <a:bodyPr>
            <a:prstTxWarp prst="textPlain"/>
          </a:bodyPr>
          <a:lstStyle/>
          <a:p>
            <a:pPr lvl="0" algn="ctr"/>
            <a:r>
              <a:rPr b="0" i="0">
                <a:ln>
                  <a:noFill/>
                </a:ln>
                <a:solidFill>
                  <a:srgbClr val="004987">
                    <a:alpha val="74050"/>
                  </a:srgbClr>
                </a:solidFill>
                <a:latin typeface="Sora"/>
              </a:rPr>
              <a:t>BOOTCAMP</a:t>
            </a:r>
          </a:p>
        </p:txBody>
      </p:sp>
      <p:grpSp>
        <p:nvGrpSpPr>
          <p:cNvPr id="466" name="Google Shape;466;p26"/>
          <p:cNvGrpSpPr/>
          <p:nvPr/>
        </p:nvGrpSpPr>
        <p:grpSpPr>
          <a:xfrm>
            <a:off x="7580761" y="4996137"/>
            <a:ext cx="278052" cy="253597"/>
            <a:chOff x="3329509" y="3760877"/>
            <a:chExt cx="277386" cy="252990"/>
          </a:xfrm>
        </p:grpSpPr>
        <p:sp>
          <p:nvSpPr>
            <p:cNvPr id="467" name="Google Shape;467;p26"/>
            <p:cNvSpPr/>
            <p:nvPr/>
          </p:nvSpPr>
          <p:spPr>
            <a:xfrm>
              <a:off x="3329509" y="3898752"/>
              <a:ext cx="130595" cy="115116"/>
            </a:xfrm>
            <a:custGeom>
              <a:rect b="b" l="l" r="r" t="t"/>
              <a:pathLst>
                <a:path extrusionOk="0" h="1123" w="1274">
                  <a:moveTo>
                    <a:pt x="849" y="0"/>
                  </a:moveTo>
                  <a:cubicBezTo>
                    <a:pt x="816" y="0"/>
                    <a:pt x="785" y="17"/>
                    <a:pt x="763" y="42"/>
                  </a:cubicBezTo>
                  <a:lnTo>
                    <a:pt x="34" y="940"/>
                  </a:lnTo>
                  <a:cubicBezTo>
                    <a:pt x="7" y="973"/>
                    <a:pt x="1" y="1019"/>
                    <a:pt x="19" y="1058"/>
                  </a:cubicBezTo>
                  <a:cubicBezTo>
                    <a:pt x="39" y="1097"/>
                    <a:pt x="77" y="1122"/>
                    <a:pt x="122" y="1122"/>
                  </a:cubicBezTo>
                  <a:lnTo>
                    <a:pt x="793" y="1122"/>
                  </a:lnTo>
                  <a:cubicBezTo>
                    <a:pt x="856" y="1122"/>
                    <a:pt x="906" y="1072"/>
                    <a:pt x="906" y="1010"/>
                  </a:cubicBezTo>
                  <a:cubicBezTo>
                    <a:pt x="906" y="948"/>
                    <a:pt x="856" y="898"/>
                    <a:pt x="793" y="898"/>
                  </a:cubicBezTo>
                  <a:lnTo>
                    <a:pt x="357" y="898"/>
                  </a:lnTo>
                  <a:lnTo>
                    <a:pt x="849" y="290"/>
                  </a:lnTo>
                  <a:lnTo>
                    <a:pt x="1060" y="550"/>
                  </a:lnTo>
                  <a:cubicBezTo>
                    <a:pt x="1082" y="578"/>
                    <a:pt x="1115" y="592"/>
                    <a:pt x="1147" y="592"/>
                  </a:cubicBezTo>
                  <a:cubicBezTo>
                    <a:pt x="1172" y="592"/>
                    <a:pt x="1197" y="583"/>
                    <a:pt x="1217" y="567"/>
                  </a:cubicBezTo>
                  <a:cubicBezTo>
                    <a:pt x="1265" y="527"/>
                    <a:pt x="1274" y="458"/>
                    <a:pt x="1234" y="409"/>
                  </a:cubicBezTo>
                  <a:lnTo>
                    <a:pt x="937" y="42"/>
                  </a:lnTo>
                  <a:cubicBezTo>
                    <a:pt x="916" y="17"/>
                    <a:pt x="884" y="0"/>
                    <a:pt x="849" y="0"/>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8" name="Google Shape;468;p26"/>
            <p:cNvSpPr/>
            <p:nvPr/>
          </p:nvSpPr>
          <p:spPr>
            <a:xfrm>
              <a:off x="3398702" y="3852828"/>
              <a:ext cx="208193" cy="161039"/>
            </a:xfrm>
            <a:custGeom>
              <a:rect b="b" l="l" r="r" t="t"/>
              <a:pathLst>
                <a:path extrusionOk="0" h="1571" w="2031">
                  <a:moveTo>
                    <a:pt x="1016" y="314"/>
                  </a:moveTo>
                  <a:lnTo>
                    <a:pt x="1704" y="1346"/>
                  </a:lnTo>
                  <a:lnTo>
                    <a:pt x="329" y="1346"/>
                  </a:lnTo>
                  <a:lnTo>
                    <a:pt x="1016" y="314"/>
                  </a:lnTo>
                  <a:close/>
                  <a:moveTo>
                    <a:pt x="1016" y="1"/>
                  </a:moveTo>
                  <a:cubicBezTo>
                    <a:pt x="978" y="1"/>
                    <a:pt x="944" y="19"/>
                    <a:pt x="922" y="50"/>
                  </a:cubicBezTo>
                  <a:lnTo>
                    <a:pt x="25" y="1396"/>
                  </a:lnTo>
                  <a:cubicBezTo>
                    <a:pt x="2" y="1431"/>
                    <a:pt x="0" y="1474"/>
                    <a:pt x="20" y="1511"/>
                  </a:cubicBezTo>
                  <a:cubicBezTo>
                    <a:pt x="40" y="1547"/>
                    <a:pt x="78" y="1570"/>
                    <a:pt x="118" y="1570"/>
                  </a:cubicBezTo>
                  <a:lnTo>
                    <a:pt x="1913" y="1570"/>
                  </a:lnTo>
                  <a:cubicBezTo>
                    <a:pt x="1955" y="1570"/>
                    <a:pt x="1993" y="1547"/>
                    <a:pt x="2013" y="1511"/>
                  </a:cubicBezTo>
                  <a:cubicBezTo>
                    <a:pt x="2031" y="1474"/>
                    <a:pt x="2029" y="1431"/>
                    <a:pt x="2006" y="1396"/>
                  </a:cubicBezTo>
                  <a:lnTo>
                    <a:pt x="1109" y="50"/>
                  </a:lnTo>
                  <a:cubicBezTo>
                    <a:pt x="1088" y="19"/>
                    <a:pt x="1053" y="1"/>
                    <a:pt x="1016" y="1"/>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9" name="Google Shape;469;p26"/>
            <p:cNvSpPr/>
            <p:nvPr/>
          </p:nvSpPr>
          <p:spPr>
            <a:xfrm>
              <a:off x="3491267" y="3760877"/>
              <a:ext cx="92052" cy="115013"/>
            </a:xfrm>
            <a:custGeom>
              <a:rect b="b" l="l" r="r" t="t"/>
              <a:pathLst>
                <a:path extrusionOk="0" h="1122" w="898">
                  <a:moveTo>
                    <a:pt x="674" y="225"/>
                  </a:moveTo>
                  <a:lnTo>
                    <a:pt x="674" y="448"/>
                  </a:lnTo>
                  <a:lnTo>
                    <a:pt x="225" y="448"/>
                  </a:lnTo>
                  <a:lnTo>
                    <a:pt x="225" y="225"/>
                  </a:lnTo>
                  <a:close/>
                  <a:moveTo>
                    <a:pt x="113" y="1"/>
                  </a:moveTo>
                  <a:cubicBezTo>
                    <a:pt x="50" y="1"/>
                    <a:pt x="1" y="51"/>
                    <a:pt x="1" y="112"/>
                  </a:cubicBezTo>
                  <a:lnTo>
                    <a:pt x="1" y="1009"/>
                  </a:lnTo>
                  <a:cubicBezTo>
                    <a:pt x="1" y="1072"/>
                    <a:pt x="50" y="1121"/>
                    <a:pt x="113" y="1121"/>
                  </a:cubicBezTo>
                  <a:cubicBezTo>
                    <a:pt x="175" y="1121"/>
                    <a:pt x="225" y="1072"/>
                    <a:pt x="225" y="1009"/>
                  </a:cubicBezTo>
                  <a:lnTo>
                    <a:pt x="225" y="672"/>
                  </a:lnTo>
                  <a:lnTo>
                    <a:pt x="786" y="672"/>
                  </a:lnTo>
                  <a:cubicBezTo>
                    <a:pt x="848" y="672"/>
                    <a:pt x="897" y="622"/>
                    <a:pt x="897" y="561"/>
                  </a:cubicBezTo>
                  <a:lnTo>
                    <a:pt x="897" y="112"/>
                  </a:lnTo>
                  <a:cubicBezTo>
                    <a:pt x="897" y="51"/>
                    <a:pt x="848" y="1"/>
                    <a:pt x="786" y="1"/>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70" name="Google Shape;470;p26"/>
          <p:cNvSpPr/>
          <p:nvPr/>
        </p:nvSpPr>
        <p:spPr>
          <a:xfrm>
            <a:off x="4950104" y="4610859"/>
            <a:ext cx="929291" cy="167409"/>
          </a:xfrm>
          <a:prstGeom prst="rect">
            <a:avLst/>
          </a:prstGeom>
        </p:spPr>
        <p:txBody>
          <a:bodyPr>
            <a:prstTxWarp prst="textPlain"/>
          </a:bodyPr>
          <a:lstStyle/>
          <a:p>
            <a:pPr lvl="0" algn="ctr"/>
            <a:r>
              <a:rPr b="1" i="0">
                <a:ln>
                  <a:noFill/>
                </a:ln>
                <a:solidFill>
                  <a:srgbClr val="CC00CC"/>
                </a:solidFill>
                <a:latin typeface="Sora"/>
              </a:rPr>
              <a:t>SEMANA</a:t>
            </a:r>
          </a:p>
        </p:txBody>
      </p:sp>
      <p:sp>
        <p:nvSpPr>
          <p:cNvPr id="471" name="Google Shape;471;p26"/>
          <p:cNvSpPr/>
          <p:nvPr/>
        </p:nvSpPr>
        <p:spPr>
          <a:xfrm>
            <a:off x="3860008" y="4610859"/>
            <a:ext cx="900778" cy="166758"/>
          </a:xfrm>
          <a:prstGeom prst="rect">
            <a:avLst/>
          </a:prstGeom>
        </p:spPr>
        <p:txBody>
          <a:bodyPr>
            <a:prstTxWarp prst="textPlain"/>
          </a:bodyPr>
          <a:lstStyle/>
          <a:p>
            <a:pPr lvl="0" algn="ctr"/>
            <a:r>
              <a:rPr b="0" i="0">
                <a:ln>
                  <a:noFill/>
                </a:ln>
                <a:solidFill>
                  <a:srgbClr val="A0A0A0"/>
                </a:solidFill>
                <a:latin typeface="Sora"/>
              </a:rPr>
              <a:t>SEMANA</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27"/>
          <p:cNvSpPr txBox="1"/>
          <p:nvPr/>
        </p:nvSpPr>
        <p:spPr>
          <a:xfrm>
            <a:off x="2537050" y="2256725"/>
            <a:ext cx="2583600" cy="884400"/>
          </a:xfrm>
          <a:prstGeom prst="rect">
            <a:avLst/>
          </a:prstGeom>
          <a:noFill/>
          <a:ln>
            <a:noFill/>
          </a:ln>
        </p:spPr>
        <p:txBody>
          <a:bodyPr anchorCtr="0" anchor="t" bIns="72000" lIns="72000" spcFirstLastPara="1" rIns="72000" wrap="square" tIns="72000">
            <a:spAutoFit/>
          </a:bodyPr>
          <a:lstStyle/>
          <a:p>
            <a:pPr indent="0" lvl="0" marL="0" rtl="0" algn="l">
              <a:spcBef>
                <a:spcPts val="0"/>
              </a:spcBef>
              <a:spcAft>
                <a:spcPts val="0"/>
              </a:spcAft>
              <a:buNone/>
            </a:pPr>
            <a:r>
              <a:rPr b="1" lang="es-419" sz="2000">
                <a:solidFill>
                  <a:srgbClr val="CC00CC"/>
                </a:solidFill>
                <a:latin typeface="Sora"/>
                <a:ea typeface="Sora"/>
                <a:cs typeface="Sora"/>
                <a:sym typeface="Sora"/>
              </a:rPr>
              <a:t>Daily</a:t>
            </a:r>
            <a:endParaRPr b="1" sz="2000">
              <a:solidFill>
                <a:srgbClr val="CC00CC"/>
              </a:solidFill>
              <a:latin typeface="Sora"/>
              <a:ea typeface="Sora"/>
              <a:cs typeface="Sora"/>
              <a:sym typeface="Sora"/>
            </a:endParaRPr>
          </a:p>
          <a:p>
            <a:pPr indent="0" lvl="0" marL="0" rtl="0" algn="l">
              <a:spcBef>
                <a:spcPts val="0"/>
              </a:spcBef>
              <a:spcAft>
                <a:spcPts val="0"/>
              </a:spcAft>
              <a:buNone/>
            </a:pPr>
            <a:r>
              <a:rPr lang="es-419">
                <a:solidFill>
                  <a:srgbClr val="004987"/>
                </a:solidFill>
                <a:latin typeface="Sora Medium"/>
                <a:ea typeface="Sora Medium"/>
                <a:cs typeface="Sora Medium"/>
                <a:sym typeface="Sora Medium"/>
              </a:rPr>
              <a:t>Dudas y progreso de la semana</a:t>
            </a:r>
            <a:endParaRPr>
              <a:solidFill>
                <a:srgbClr val="004987"/>
              </a:solidFill>
              <a:latin typeface="Work Sans Medium"/>
              <a:ea typeface="Work Sans Medium"/>
              <a:cs typeface="Work Sans Medium"/>
              <a:sym typeface="Work Sans Medium"/>
            </a:endParaRPr>
          </a:p>
        </p:txBody>
      </p:sp>
      <p:sp>
        <p:nvSpPr>
          <p:cNvPr id="477" name="Google Shape;477;p27"/>
          <p:cNvSpPr txBox="1"/>
          <p:nvPr/>
        </p:nvSpPr>
        <p:spPr>
          <a:xfrm>
            <a:off x="2537050" y="4071575"/>
            <a:ext cx="2713200" cy="761100"/>
          </a:xfrm>
          <a:prstGeom prst="rect">
            <a:avLst/>
          </a:prstGeom>
          <a:noFill/>
          <a:ln>
            <a:noFill/>
          </a:ln>
        </p:spPr>
        <p:txBody>
          <a:bodyPr anchorCtr="0" anchor="t" bIns="72000" lIns="72000" spcFirstLastPara="1" rIns="72000" wrap="square" tIns="72000">
            <a:spAutoFit/>
          </a:bodyPr>
          <a:lstStyle/>
          <a:p>
            <a:pPr indent="0" lvl="0" marL="0" rtl="0" algn="l">
              <a:spcBef>
                <a:spcPts val="0"/>
              </a:spcBef>
              <a:spcAft>
                <a:spcPts val="0"/>
              </a:spcAft>
              <a:buNone/>
            </a:pPr>
            <a:r>
              <a:rPr b="1" lang="es-419" sz="2000">
                <a:solidFill>
                  <a:srgbClr val="CC00CC"/>
                </a:solidFill>
                <a:latin typeface="Sora"/>
                <a:ea typeface="Sora"/>
                <a:cs typeface="Sora"/>
                <a:sym typeface="Sora"/>
              </a:rPr>
              <a:t>Métodos de ensamble</a:t>
            </a:r>
            <a:endParaRPr b="1" sz="2000">
              <a:solidFill>
                <a:srgbClr val="CC00CC"/>
              </a:solidFill>
              <a:latin typeface="Sora"/>
              <a:ea typeface="Sora"/>
              <a:cs typeface="Sora"/>
              <a:sym typeface="Sora"/>
            </a:endParaRPr>
          </a:p>
        </p:txBody>
      </p:sp>
      <p:sp>
        <p:nvSpPr>
          <p:cNvPr id="478" name="Google Shape;478;p27"/>
          <p:cNvSpPr txBox="1"/>
          <p:nvPr/>
        </p:nvSpPr>
        <p:spPr>
          <a:xfrm>
            <a:off x="6446850" y="4071575"/>
            <a:ext cx="2486100" cy="668700"/>
          </a:xfrm>
          <a:prstGeom prst="rect">
            <a:avLst/>
          </a:prstGeom>
          <a:noFill/>
          <a:ln>
            <a:noFill/>
          </a:ln>
        </p:spPr>
        <p:txBody>
          <a:bodyPr anchorCtr="0" anchor="t" bIns="72000" lIns="72000" spcFirstLastPara="1" rIns="72000" wrap="square" tIns="72000">
            <a:spAutoFit/>
          </a:bodyPr>
          <a:lstStyle/>
          <a:p>
            <a:pPr indent="0" lvl="0" marL="0" rtl="0" algn="l">
              <a:spcBef>
                <a:spcPts val="0"/>
              </a:spcBef>
              <a:spcAft>
                <a:spcPts val="0"/>
              </a:spcAft>
              <a:buNone/>
            </a:pPr>
            <a:r>
              <a:rPr b="1" lang="es-419" sz="2000">
                <a:solidFill>
                  <a:srgbClr val="CC00CC"/>
                </a:solidFill>
                <a:latin typeface="Sora"/>
                <a:ea typeface="Sora"/>
                <a:cs typeface="Sora"/>
                <a:sym typeface="Sora"/>
              </a:rPr>
              <a:t>Próximos pasos</a:t>
            </a:r>
            <a:endParaRPr b="1" sz="2000">
              <a:solidFill>
                <a:srgbClr val="CC00CC"/>
              </a:solidFill>
              <a:latin typeface="Sora"/>
              <a:ea typeface="Sora"/>
              <a:cs typeface="Sora"/>
              <a:sym typeface="Sora"/>
            </a:endParaRPr>
          </a:p>
          <a:p>
            <a:pPr indent="0" lvl="0" marL="0" rtl="0" algn="l">
              <a:spcBef>
                <a:spcPts val="0"/>
              </a:spcBef>
              <a:spcAft>
                <a:spcPts val="0"/>
              </a:spcAft>
              <a:buNone/>
            </a:pPr>
            <a:r>
              <a:rPr lang="es-419">
                <a:solidFill>
                  <a:srgbClr val="004987"/>
                </a:solidFill>
                <a:latin typeface="Sora Medium"/>
                <a:ea typeface="Sora Medium"/>
                <a:cs typeface="Sora Medium"/>
                <a:sym typeface="Sora Medium"/>
              </a:rPr>
              <a:t>Proyecto, dudas y cierre</a:t>
            </a:r>
            <a:endParaRPr sz="2000">
              <a:solidFill>
                <a:srgbClr val="004987"/>
              </a:solidFill>
              <a:latin typeface="Sora Medium"/>
              <a:ea typeface="Sora Medium"/>
              <a:cs typeface="Sora Medium"/>
              <a:sym typeface="Sora Medium"/>
            </a:endParaRPr>
          </a:p>
        </p:txBody>
      </p:sp>
      <p:sp>
        <p:nvSpPr>
          <p:cNvPr id="479" name="Google Shape;479;p27"/>
          <p:cNvSpPr txBox="1"/>
          <p:nvPr/>
        </p:nvSpPr>
        <p:spPr>
          <a:xfrm>
            <a:off x="6465938" y="2364577"/>
            <a:ext cx="2835900" cy="668700"/>
          </a:xfrm>
          <a:prstGeom prst="rect">
            <a:avLst/>
          </a:prstGeom>
          <a:noFill/>
          <a:ln>
            <a:noFill/>
          </a:ln>
        </p:spPr>
        <p:txBody>
          <a:bodyPr anchorCtr="0" anchor="t" bIns="72000" lIns="72000" spcFirstLastPara="1" rIns="72000" wrap="square" tIns="72000">
            <a:spAutoFit/>
          </a:bodyPr>
          <a:lstStyle/>
          <a:p>
            <a:pPr indent="0" lvl="0" marL="0" rtl="0" algn="l">
              <a:spcBef>
                <a:spcPts val="0"/>
              </a:spcBef>
              <a:spcAft>
                <a:spcPts val="0"/>
              </a:spcAft>
              <a:buNone/>
            </a:pPr>
            <a:r>
              <a:rPr b="1" lang="es-419" sz="2000">
                <a:solidFill>
                  <a:srgbClr val="CC00CC"/>
                </a:solidFill>
                <a:latin typeface="Sora"/>
                <a:ea typeface="Sora"/>
                <a:cs typeface="Sora"/>
                <a:sym typeface="Sora"/>
              </a:rPr>
              <a:t>Break</a:t>
            </a:r>
            <a:endParaRPr b="1" sz="2000">
              <a:solidFill>
                <a:srgbClr val="CC00CC"/>
              </a:solidFill>
              <a:latin typeface="Sora"/>
              <a:ea typeface="Sora"/>
              <a:cs typeface="Sora"/>
              <a:sym typeface="Sora"/>
            </a:endParaRPr>
          </a:p>
          <a:p>
            <a:pPr indent="0" lvl="0" marL="0" rtl="0" algn="l">
              <a:spcBef>
                <a:spcPts val="0"/>
              </a:spcBef>
              <a:spcAft>
                <a:spcPts val="0"/>
              </a:spcAft>
              <a:buNone/>
            </a:pPr>
            <a:r>
              <a:rPr lang="es-419">
                <a:solidFill>
                  <a:srgbClr val="004987"/>
                </a:solidFill>
                <a:latin typeface="Sora Medium"/>
                <a:ea typeface="Sora Medium"/>
                <a:cs typeface="Sora Medium"/>
                <a:sym typeface="Sora Medium"/>
              </a:rPr>
              <a:t>20 minutos de descanso</a:t>
            </a:r>
            <a:endParaRPr>
              <a:solidFill>
                <a:srgbClr val="004987"/>
              </a:solidFill>
              <a:latin typeface="Work Sans Medium"/>
              <a:ea typeface="Work Sans Medium"/>
              <a:cs typeface="Work Sans Medium"/>
              <a:sym typeface="Work Sans Medium"/>
            </a:endParaRPr>
          </a:p>
        </p:txBody>
      </p:sp>
      <p:sp>
        <p:nvSpPr>
          <p:cNvPr id="480" name="Google Shape;480;p27"/>
          <p:cNvSpPr txBox="1"/>
          <p:nvPr/>
        </p:nvSpPr>
        <p:spPr>
          <a:xfrm>
            <a:off x="2555350" y="3126050"/>
            <a:ext cx="3203100" cy="1099800"/>
          </a:xfrm>
          <a:prstGeom prst="rect">
            <a:avLst/>
          </a:prstGeom>
          <a:noFill/>
          <a:ln>
            <a:noFill/>
          </a:ln>
        </p:spPr>
        <p:txBody>
          <a:bodyPr anchorCtr="0" anchor="t" bIns="72000" lIns="72000" spcFirstLastPara="1" rIns="72000" wrap="square" tIns="72000">
            <a:spAutoFit/>
          </a:bodyPr>
          <a:lstStyle/>
          <a:p>
            <a:pPr indent="0" lvl="0" marL="0" rtl="0" algn="l">
              <a:spcBef>
                <a:spcPts val="0"/>
              </a:spcBef>
              <a:spcAft>
                <a:spcPts val="0"/>
              </a:spcAft>
              <a:buNone/>
            </a:pPr>
            <a:r>
              <a:rPr b="1" lang="es-419" sz="2000">
                <a:solidFill>
                  <a:srgbClr val="CC00CC"/>
                </a:solidFill>
                <a:latin typeface="Sora"/>
                <a:ea typeface="Sora"/>
                <a:cs typeface="Sora"/>
                <a:sym typeface="Sora"/>
              </a:rPr>
              <a:t>Ensamblado</a:t>
            </a:r>
            <a:endParaRPr b="1" sz="2000">
              <a:solidFill>
                <a:srgbClr val="CC00CC"/>
              </a:solidFill>
              <a:latin typeface="Sora"/>
              <a:ea typeface="Sora"/>
              <a:cs typeface="Sora"/>
              <a:sym typeface="Sora"/>
            </a:endParaRPr>
          </a:p>
          <a:p>
            <a:pPr indent="0" lvl="0" marL="0" rtl="0" algn="l">
              <a:spcBef>
                <a:spcPts val="0"/>
              </a:spcBef>
              <a:spcAft>
                <a:spcPts val="0"/>
              </a:spcAft>
              <a:buNone/>
            </a:pPr>
            <a:r>
              <a:rPr lang="es-419">
                <a:solidFill>
                  <a:srgbClr val="004987"/>
                </a:solidFill>
                <a:latin typeface="Sora Medium"/>
                <a:ea typeface="Sora Medium"/>
                <a:cs typeface="Sora Medium"/>
                <a:sym typeface="Sora Medium"/>
              </a:rPr>
              <a:t>Características / Ventajas / Desventajas</a:t>
            </a:r>
            <a:endParaRPr>
              <a:solidFill>
                <a:srgbClr val="004987"/>
              </a:solidFill>
              <a:latin typeface="Sora Medium"/>
              <a:ea typeface="Sora Medium"/>
              <a:cs typeface="Sora Medium"/>
              <a:sym typeface="Sora Medium"/>
            </a:endParaRPr>
          </a:p>
          <a:p>
            <a:pPr indent="0" lvl="0" marL="0" rtl="0" algn="l">
              <a:spcBef>
                <a:spcPts val="0"/>
              </a:spcBef>
              <a:spcAft>
                <a:spcPts val="0"/>
              </a:spcAft>
              <a:buNone/>
            </a:pPr>
            <a:r>
              <a:t/>
            </a:r>
            <a:endParaRPr b="1">
              <a:solidFill>
                <a:srgbClr val="09D6C7"/>
              </a:solidFill>
              <a:latin typeface="Sora"/>
              <a:ea typeface="Sora"/>
              <a:cs typeface="Sora"/>
              <a:sym typeface="Sora"/>
            </a:endParaRPr>
          </a:p>
        </p:txBody>
      </p:sp>
      <p:sp>
        <p:nvSpPr>
          <p:cNvPr id="481" name="Google Shape;481;p27"/>
          <p:cNvSpPr txBox="1"/>
          <p:nvPr/>
        </p:nvSpPr>
        <p:spPr>
          <a:xfrm>
            <a:off x="6446850" y="3110225"/>
            <a:ext cx="2583600" cy="884400"/>
          </a:xfrm>
          <a:prstGeom prst="rect">
            <a:avLst/>
          </a:prstGeom>
          <a:noFill/>
          <a:ln>
            <a:noFill/>
          </a:ln>
        </p:spPr>
        <p:txBody>
          <a:bodyPr anchorCtr="0" anchor="t" bIns="72000" lIns="72000" spcFirstLastPara="1" rIns="72000" wrap="square" tIns="72000">
            <a:spAutoFit/>
          </a:bodyPr>
          <a:lstStyle/>
          <a:p>
            <a:pPr indent="0" lvl="0" marL="0" rtl="0" algn="l">
              <a:spcBef>
                <a:spcPts val="0"/>
              </a:spcBef>
              <a:spcAft>
                <a:spcPts val="0"/>
              </a:spcAft>
              <a:buNone/>
            </a:pPr>
            <a:r>
              <a:rPr b="1" lang="es-419" sz="2000">
                <a:solidFill>
                  <a:srgbClr val="CC00CC"/>
                </a:solidFill>
                <a:latin typeface="Sora"/>
                <a:ea typeface="Sora"/>
                <a:cs typeface="Sora"/>
                <a:sym typeface="Sora"/>
              </a:rPr>
              <a:t>Boosting</a:t>
            </a:r>
            <a:endParaRPr b="1" sz="2000">
              <a:solidFill>
                <a:srgbClr val="CC00CC"/>
              </a:solidFill>
              <a:latin typeface="Sora"/>
              <a:ea typeface="Sora"/>
              <a:cs typeface="Sora"/>
              <a:sym typeface="Sora"/>
            </a:endParaRPr>
          </a:p>
          <a:p>
            <a:pPr indent="0" lvl="0" marL="0" rtl="0" algn="l">
              <a:spcBef>
                <a:spcPts val="0"/>
              </a:spcBef>
              <a:spcAft>
                <a:spcPts val="0"/>
              </a:spcAft>
              <a:buNone/>
            </a:pPr>
            <a:r>
              <a:rPr lang="es-419">
                <a:solidFill>
                  <a:srgbClr val="004987"/>
                </a:solidFill>
                <a:latin typeface="Sora Medium"/>
                <a:ea typeface="Sora Medium"/>
                <a:cs typeface="Sora Medium"/>
                <a:sym typeface="Sora Medium"/>
              </a:rPr>
              <a:t>Características </a:t>
            </a:r>
            <a:endParaRPr>
              <a:solidFill>
                <a:srgbClr val="004987"/>
              </a:solidFill>
              <a:latin typeface="Sora Medium"/>
              <a:ea typeface="Sora Medium"/>
              <a:cs typeface="Sora Medium"/>
              <a:sym typeface="Sora Medium"/>
            </a:endParaRPr>
          </a:p>
          <a:p>
            <a:pPr indent="0" lvl="0" marL="0" rtl="0" algn="l">
              <a:spcBef>
                <a:spcPts val="0"/>
              </a:spcBef>
              <a:spcAft>
                <a:spcPts val="0"/>
              </a:spcAft>
              <a:buNone/>
            </a:pPr>
            <a:r>
              <a:rPr lang="es-419">
                <a:solidFill>
                  <a:srgbClr val="004987"/>
                </a:solidFill>
                <a:latin typeface="Sora Medium"/>
                <a:ea typeface="Sora Medium"/>
                <a:cs typeface="Sora Medium"/>
                <a:sym typeface="Sora Medium"/>
              </a:rPr>
              <a:t>e implementación</a:t>
            </a:r>
            <a:endParaRPr>
              <a:solidFill>
                <a:srgbClr val="004987"/>
              </a:solidFill>
              <a:latin typeface="Sora Medium"/>
              <a:ea typeface="Sora Medium"/>
              <a:cs typeface="Sora Medium"/>
              <a:sym typeface="Sora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id="490" name="Google Shape;490;p29"/>
          <p:cNvPicPr preferRelativeResize="0"/>
          <p:nvPr/>
        </p:nvPicPr>
        <p:blipFill rotWithShape="1">
          <a:blip r:embed="rId3">
            <a:alphaModFix/>
          </a:blip>
          <a:srcRect b="17841" l="24299" r="35733" t="14732"/>
          <a:stretch/>
        </p:blipFill>
        <p:spPr>
          <a:xfrm>
            <a:off x="6095875" y="1044200"/>
            <a:ext cx="6162202" cy="5847250"/>
          </a:xfrm>
          <a:prstGeom prst="rect">
            <a:avLst/>
          </a:prstGeom>
          <a:noFill/>
          <a:ln>
            <a:noFill/>
          </a:ln>
        </p:spPr>
      </p:pic>
      <p:sp>
        <p:nvSpPr>
          <p:cNvPr id="491" name="Google Shape;491;p29"/>
          <p:cNvSpPr txBox="1"/>
          <p:nvPr/>
        </p:nvSpPr>
        <p:spPr>
          <a:xfrm>
            <a:off x="1099375" y="1125550"/>
            <a:ext cx="49965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4500">
                <a:solidFill>
                  <a:srgbClr val="004987"/>
                </a:solidFill>
                <a:latin typeface="Sora"/>
                <a:ea typeface="Sora"/>
                <a:cs typeface="Sora"/>
                <a:sym typeface="Sora"/>
              </a:rPr>
              <a:t>Ensamblado</a:t>
            </a:r>
            <a:endParaRPr b="1" sz="4500">
              <a:solidFill>
                <a:srgbClr val="004987"/>
              </a:solidFill>
              <a:latin typeface="Sora"/>
              <a:ea typeface="Sora"/>
              <a:cs typeface="Sora"/>
              <a:sym typeface="Sora"/>
            </a:endParaRPr>
          </a:p>
        </p:txBody>
      </p:sp>
      <p:sp>
        <p:nvSpPr>
          <p:cNvPr id="492" name="Google Shape;492;p29"/>
          <p:cNvSpPr txBox="1"/>
          <p:nvPr/>
        </p:nvSpPr>
        <p:spPr>
          <a:xfrm>
            <a:off x="1099375" y="2559475"/>
            <a:ext cx="5217600" cy="281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900">
                <a:solidFill>
                  <a:schemeClr val="dk1"/>
                </a:solidFill>
                <a:latin typeface="Work Sans Medium"/>
                <a:ea typeface="Work Sans Medium"/>
                <a:cs typeface="Work Sans Medium"/>
                <a:sym typeface="Work Sans Medium"/>
              </a:rPr>
              <a:t>El ensamblado (</a:t>
            </a:r>
            <a:r>
              <a:rPr i="1" lang="es-419" sz="1900">
                <a:solidFill>
                  <a:schemeClr val="dk1"/>
                </a:solidFill>
                <a:latin typeface="Work Sans Medium"/>
                <a:ea typeface="Work Sans Medium"/>
                <a:cs typeface="Work Sans Medium"/>
                <a:sym typeface="Work Sans Medium"/>
              </a:rPr>
              <a:t>ensemble</a:t>
            </a:r>
            <a:r>
              <a:rPr lang="es-419" sz="1900">
                <a:solidFill>
                  <a:schemeClr val="dk1"/>
                </a:solidFill>
                <a:latin typeface="Work Sans Medium"/>
                <a:ea typeface="Work Sans Medium"/>
                <a:cs typeface="Work Sans Medium"/>
                <a:sym typeface="Work Sans Medium"/>
              </a:rPr>
              <a:t> en inglés) es una técnica de aprendizaje automático en la que se combinan varios modelos para mejorar la precisión del modelo final. </a:t>
            </a:r>
            <a:endParaRPr sz="1900">
              <a:solidFill>
                <a:schemeClr val="dk1"/>
              </a:solidFill>
              <a:latin typeface="Work Sans Medium"/>
              <a:ea typeface="Work Sans Medium"/>
              <a:cs typeface="Work Sans Medium"/>
              <a:sym typeface="Work Sans Medium"/>
            </a:endParaRPr>
          </a:p>
          <a:p>
            <a:pPr indent="0" lvl="0" marL="0" rtl="0" algn="l">
              <a:spcBef>
                <a:spcPts val="0"/>
              </a:spcBef>
              <a:spcAft>
                <a:spcPts val="0"/>
              </a:spcAft>
              <a:buNone/>
            </a:pPr>
            <a:r>
              <a:t/>
            </a:r>
            <a:endParaRPr sz="1900">
              <a:solidFill>
                <a:schemeClr val="dk1"/>
              </a:solidFill>
              <a:latin typeface="Work Sans Medium"/>
              <a:ea typeface="Work Sans Medium"/>
              <a:cs typeface="Work Sans Medium"/>
              <a:sym typeface="Work Sans Medium"/>
            </a:endParaRPr>
          </a:p>
          <a:p>
            <a:pPr indent="0" lvl="0" marL="0" rtl="0" algn="l">
              <a:spcBef>
                <a:spcPts val="0"/>
              </a:spcBef>
              <a:spcAft>
                <a:spcPts val="0"/>
              </a:spcAft>
              <a:buNone/>
            </a:pPr>
            <a:r>
              <a:rPr lang="es-419" sz="1900">
                <a:solidFill>
                  <a:schemeClr val="dk1"/>
                </a:solidFill>
                <a:latin typeface="Work Sans Medium"/>
                <a:ea typeface="Work Sans Medium"/>
                <a:cs typeface="Work Sans Medium"/>
                <a:sym typeface="Work Sans Medium"/>
              </a:rPr>
              <a:t>El objetivo del ensamblado es reducir la varianza, el sesgo y el error de predicción combinando varios modelos débiles para crear uno más robusto.</a:t>
            </a:r>
            <a:endParaRPr>
              <a:latin typeface="Work Sans Medium"/>
              <a:ea typeface="Work Sans Medium"/>
              <a:cs typeface="Work Sans Medium"/>
              <a:sym typeface="Work Sans Medium"/>
            </a:endParaRPr>
          </a:p>
        </p:txBody>
      </p:sp>
      <p:pic>
        <p:nvPicPr>
          <p:cNvPr id="493" name="Google Shape;493;p29"/>
          <p:cNvPicPr preferRelativeResize="0"/>
          <p:nvPr/>
        </p:nvPicPr>
        <p:blipFill>
          <a:blip r:embed="rId4">
            <a:alphaModFix/>
          </a:blip>
          <a:stretch>
            <a:fillRect/>
          </a:stretch>
        </p:blipFill>
        <p:spPr>
          <a:xfrm>
            <a:off x="10219567" y="6007550"/>
            <a:ext cx="1607368" cy="4442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pic>
        <p:nvPicPr>
          <p:cNvPr id="498" name="Google Shape;498;p30"/>
          <p:cNvPicPr preferRelativeResize="0"/>
          <p:nvPr/>
        </p:nvPicPr>
        <p:blipFill rotWithShape="1">
          <a:blip r:embed="rId3">
            <a:alphaModFix/>
          </a:blip>
          <a:srcRect b="0" l="21126" r="21247" t="0"/>
          <a:stretch/>
        </p:blipFill>
        <p:spPr>
          <a:xfrm>
            <a:off x="6404625" y="1109925"/>
            <a:ext cx="4969948" cy="5748076"/>
          </a:xfrm>
          <a:prstGeom prst="rect">
            <a:avLst/>
          </a:prstGeom>
          <a:noFill/>
          <a:ln>
            <a:noFill/>
          </a:ln>
        </p:spPr>
      </p:pic>
      <p:sp>
        <p:nvSpPr>
          <p:cNvPr id="499" name="Google Shape;499;p30"/>
          <p:cNvSpPr txBox="1"/>
          <p:nvPr>
            <p:ph idx="4294967295" type="body"/>
          </p:nvPr>
        </p:nvSpPr>
        <p:spPr>
          <a:xfrm>
            <a:off x="832925" y="2367450"/>
            <a:ext cx="5852100" cy="3683400"/>
          </a:xfrm>
          <a:prstGeom prst="rect">
            <a:avLst/>
          </a:prstGeom>
        </p:spPr>
        <p:txBody>
          <a:bodyPr anchorCtr="0" anchor="t" bIns="121900" lIns="121900" spcFirstLastPara="1" rIns="121900" wrap="square" tIns="121900">
            <a:spAutoFit/>
          </a:bodyPr>
          <a:lstStyle/>
          <a:p>
            <a:pPr indent="-393700" lvl="0" marL="609600" rtl="0" algn="l">
              <a:spcBef>
                <a:spcPts val="1600"/>
              </a:spcBef>
              <a:spcAft>
                <a:spcPts val="0"/>
              </a:spcAft>
              <a:buClr>
                <a:schemeClr val="dk1"/>
              </a:buClr>
              <a:buSzPts val="1400"/>
              <a:buFont typeface="Work Sans Medium"/>
              <a:buAutoNum type="arabicPeriod"/>
            </a:pPr>
            <a:r>
              <a:rPr b="1" lang="es-419" sz="1400">
                <a:solidFill>
                  <a:schemeClr val="dk1"/>
                </a:solidFill>
                <a:latin typeface="Work Sans"/>
                <a:ea typeface="Work Sans"/>
                <a:cs typeface="Work Sans"/>
                <a:sym typeface="Work Sans"/>
              </a:rPr>
              <a:t>Mejora en la precisión: </a:t>
            </a:r>
            <a:r>
              <a:rPr lang="es-419" sz="1400">
                <a:solidFill>
                  <a:schemeClr val="dk1"/>
                </a:solidFill>
                <a:latin typeface="Work Sans Medium"/>
                <a:ea typeface="Work Sans Medium"/>
                <a:cs typeface="Work Sans Medium"/>
                <a:sym typeface="Work Sans Medium"/>
              </a:rPr>
              <a:t>El uso de varios modelos puede conducir a una mejor precisión al comparar con el uso de un solo modelo.</a:t>
            </a:r>
            <a:endParaRPr sz="1400">
              <a:solidFill>
                <a:schemeClr val="dk1"/>
              </a:solidFill>
              <a:latin typeface="Work Sans Medium"/>
              <a:ea typeface="Work Sans Medium"/>
              <a:cs typeface="Work Sans Medium"/>
              <a:sym typeface="Work Sans Medium"/>
            </a:endParaRPr>
          </a:p>
          <a:p>
            <a:pPr indent="-393700" lvl="0" marL="609600" rtl="0" algn="l">
              <a:spcBef>
                <a:spcPts val="0"/>
              </a:spcBef>
              <a:spcAft>
                <a:spcPts val="0"/>
              </a:spcAft>
              <a:buClr>
                <a:schemeClr val="dk1"/>
              </a:buClr>
              <a:buSzPts val="1400"/>
              <a:buFont typeface="Work Sans Medium"/>
              <a:buAutoNum type="arabicPeriod"/>
            </a:pPr>
            <a:r>
              <a:rPr b="1" lang="es-419" sz="1400">
                <a:solidFill>
                  <a:schemeClr val="dk1"/>
                </a:solidFill>
                <a:latin typeface="Work Sans"/>
                <a:ea typeface="Work Sans"/>
                <a:cs typeface="Work Sans"/>
                <a:sym typeface="Work Sans"/>
              </a:rPr>
              <a:t>Reducción de la varianza: </a:t>
            </a:r>
            <a:r>
              <a:rPr lang="es-419" sz="1400">
                <a:solidFill>
                  <a:schemeClr val="dk1"/>
                </a:solidFill>
                <a:latin typeface="Work Sans Medium"/>
                <a:ea typeface="Work Sans Medium"/>
                <a:cs typeface="Work Sans Medium"/>
                <a:sym typeface="Work Sans Medium"/>
              </a:rPr>
              <a:t>Al combinar varios modelos, se puede reducir la varianza de las predicciones, lo que resulta en un modelo más estable.</a:t>
            </a:r>
            <a:endParaRPr sz="1400">
              <a:solidFill>
                <a:schemeClr val="dk1"/>
              </a:solidFill>
              <a:latin typeface="Work Sans Medium"/>
              <a:ea typeface="Work Sans Medium"/>
              <a:cs typeface="Work Sans Medium"/>
              <a:sym typeface="Work Sans Medium"/>
            </a:endParaRPr>
          </a:p>
          <a:p>
            <a:pPr indent="-393700" lvl="0" marL="609600" rtl="0" algn="l">
              <a:spcBef>
                <a:spcPts val="0"/>
              </a:spcBef>
              <a:spcAft>
                <a:spcPts val="0"/>
              </a:spcAft>
              <a:buClr>
                <a:schemeClr val="dk1"/>
              </a:buClr>
              <a:buSzPts val="1400"/>
              <a:buFont typeface="Work Sans Medium"/>
              <a:buAutoNum type="arabicPeriod"/>
            </a:pPr>
            <a:r>
              <a:rPr b="1" lang="es-419" sz="1400">
                <a:solidFill>
                  <a:schemeClr val="dk1"/>
                </a:solidFill>
                <a:latin typeface="Work Sans"/>
                <a:ea typeface="Work Sans"/>
                <a:cs typeface="Work Sans"/>
                <a:sym typeface="Work Sans"/>
              </a:rPr>
              <a:t>Reducción del sobreajuste: </a:t>
            </a:r>
            <a:r>
              <a:rPr lang="es-419" sz="1400">
                <a:solidFill>
                  <a:schemeClr val="dk1"/>
                </a:solidFill>
                <a:latin typeface="Work Sans Medium"/>
                <a:ea typeface="Work Sans Medium"/>
                <a:cs typeface="Work Sans Medium"/>
                <a:sym typeface="Work Sans Medium"/>
              </a:rPr>
              <a:t>El uso de varios modelos puede ayudar a reducir el riesgo de sobreajuste, ya que los errores de un modelo pueden ser compensados ​​por otros modelos.</a:t>
            </a:r>
            <a:endParaRPr sz="1400">
              <a:solidFill>
                <a:schemeClr val="dk1"/>
              </a:solidFill>
              <a:latin typeface="Work Sans Medium"/>
              <a:ea typeface="Work Sans Medium"/>
              <a:cs typeface="Work Sans Medium"/>
              <a:sym typeface="Work Sans Medium"/>
            </a:endParaRPr>
          </a:p>
          <a:p>
            <a:pPr indent="-393700" lvl="0" marL="609600" rtl="0" algn="l">
              <a:spcBef>
                <a:spcPts val="0"/>
              </a:spcBef>
              <a:spcAft>
                <a:spcPts val="0"/>
              </a:spcAft>
              <a:buClr>
                <a:schemeClr val="dk1"/>
              </a:buClr>
              <a:buSzPts val="1400"/>
              <a:buFont typeface="Work Sans Medium"/>
              <a:buAutoNum type="arabicPeriod"/>
            </a:pPr>
            <a:r>
              <a:rPr b="1" lang="es-419" sz="1400">
                <a:solidFill>
                  <a:schemeClr val="dk1"/>
                </a:solidFill>
                <a:latin typeface="Work Sans"/>
                <a:ea typeface="Work Sans"/>
                <a:cs typeface="Work Sans"/>
                <a:sym typeface="Work Sans"/>
              </a:rPr>
              <a:t>Mejora en la robustez: </a:t>
            </a:r>
            <a:r>
              <a:rPr lang="es-419" sz="1400">
                <a:solidFill>
                  <a:schemeClr val="dk1"/>
                </a:solidFill>
                <a:latin typeface="Work Sans Medium"/>
                <a:ea typeface="Work Sans Medium"/>
                <a:cs typeface="Work Sans Medium"/>
                <a:sym typeface="Work Sans Medium"/>
              </a:rPr>
              <a:t>Al combinar varios modelos, se puede lograr una mejora en la robustez, ya que cada modelo puede tener una fuerza diferente en diferentes regiones del espacio de características.</a:t>
            </a:r>
            <a:endParaRPr sz="1400"/>
          </a:p>
        </p:txBody>
      </p:sp>
      <p:sp>
        <p:nvSpPr>
          <p:cNvPr id="500" name="Google Shape;500;p30"/>
          <p:cNvSpPr txBox="1"/>
          <p:nvPr/>
        </p:nvSpPr>
        <p:spPr>
          <a:xfrm>
            <a:off x="1023175" y="973150"/>
            <a:ext cx="4002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3500">
                <a:solidFill>
                  <a:srgbClr val="004987"/>
                </a:solidFill>
                <a:latin typeface="Sora"/>
                <a:ea typeface="Sora"/>
                <a:cs typeface="Sora"/>
                <a:sym typeface="Sora"/>
              </a:rPr>
              <a:t>Ventajas del </a:t>
            </a:r>
            <a:endParaRPr b="1" sz="3500">
              <a:solidFill>
                <a:srgbClr val="004987"/>
              </a:solidFill>
              <a:latin typeface="Sora"/>
              <a:ea typeface="Sora"/>
              <a:cs typeface="Sora"/>
              <a:sym typeface="Sora"/>
            </a:endParaRPr>
          </a:p>
          <a:p>
            <a:pPr indent="0" lvl="0" marL="0" rtl="0" algn="l">
              <a:spcBef>
                <a:spcPts val="0"/>
              </a:spcBef>
              <a:spcAft>
                <a:spcPts val="0"/>
              </a:spcAft>
              <a:buNone/>
            </a:pPr>
            <a:r>
              <a:rPr lang="es-419" sz="3500">
                <a:solidFill>
                  <a:srgbClr val="004987"/>
                </a:solidFill>
                <a:latin typeface="Sora"/>
                <a:ea typeface="Sora"/>
                <a:cs typeface="Sora"/>
                <a:sym typeface="Sora"/>
              </a:rPr>
              <a:t>ensamble</a:t>
            </a:r>
            <a:endParaRPr sz="3500">
              <a:solidFill>
                <a:srgbClr val="004987"/>
              </a:solidFill>
              <a:latin typeface="Sora"/>
              <a:ea typeface="Sora"/>
              <a:cs typeface="Sora"/>
              <a:sym typeface="Sora"/>
            </a:endParaRPr>
          </a:p>
        </p:txBody>
      </p:sp>
      <p:pic>
        <p:nvPicPr>
          <p:cNvPr id="501" name="Google Shape;501;p30"/>
          <p:cNvPicPr preferRelativeResize="0"/>
          <p:nvPr/>
        </p:nvPicPr>
        <p:blipFill>
          <a:blip r:embed="rId4">
            <a:alphaModFix/>
          </a:blip>
          <a:stretch>
            <a:fillRect/>
          </a:stretch>
        </p:blipFill>
        <p:spPr>
          <a:xfrm>
            <a:off x="10219567" y="6007550"/>
            <a:ext cx="1607368" cy="4442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pic>
        <p:nvPicPr>
          <p:cNvPr id="506" name="Google Shape;506;p31"/>
          <p:cNvPicPr preferRelativeResize="0"/>
          <p:nvPr/>
        </p:nvPicPr>
        <p:blipFill rotWithShape="1">
          <a:blip r:embed="rId3">
            <a:alphaModFix/>
          </a:blip>
          <a:srcRect b="0" l="0" r="0" t="0"/>
          <a:stretch/>
        </p:blipFill>
        <p:spPr>
          <a:xfrm rot="-3">
            <a:off x="6373750" y="965577"/>
            <a:ext cx="5000826" cy="5892419"/>
          </a:xfrm>
          <a:prstGeom prst="rect">
            <a:avLst/>
          </a:prstGeom>
          <a:noFill/>
          <a:ln>
            <a:noFill/>
          </a:ln>
          <a:effectLst>
            <a:outerShdw blurRad="142875" rotWithShape="0" algn="bl">
              <a:srgbClr val="111457">
                <a:alpha val="25000"/>
              </a:srgbClr>
            </a:outerShdw>
          </a:effectLst>
        </p:spPr>
      </p:pic>
      <p:sp>
        <p:nvSpPr>
          <p:cNvPr id="507" name="Google Shape;507;p31"/>
          <p:cNvSpPr txBox="1"/>
          <p:nvPr>
            <p:ph idx="4294967295" type="body"/>
          </p:nvPr>
        </p:nvSpPr>
        <p:spPr>
          <a:xfrm>
            <a:off x="909125" y="2672250"/>
            <a:ext cx="5187000" cy="3187800"/>
          </a:xfrm>
          <a:prstGeom prst="rect">
            <a:avLst/>
          </a:prstGeom>
        </p:spPr>
        <p:txBody>
          <a:bodyPr anchorCtr="0" anchor="t" bIns="121900" lIns="121900" spcFirstLastPara="1" rIns="121900" wrap="square" tIns="121900">
            <a:spAutoFit/>
          </a:bodyPr>
          <a:lstStyle/>
          <a:p>
            <a:pPr indent="-393700" lvl="0" marL="609600" rtl="0" algn="l">
              <a:spcBef>
                <a:spcPts val="1600"/>
              </a:spcBef>
              <a:spcAft>
                <a:spcPts val="0"/>
              </a:spcAft>
              <a:buClr>
                <a:schemeClr val="dk1"/>
              </a:buClr>
              <a:buSzPts val="1400"/>
              <a:buFont typeface="Work Sans Medium"/>
              <a:buAutoNum type="arabicPeriod"/>
            </a:pPr>
            <a:r>
              <a:rPr b="1" lang="es-419" sz="1400">
                <a:solidFill>
                  <a:schemeClr val="dk1"/>
                </a:solidFill>
                <a:latin typeface="Work Sans"/>
                <a:ea typeface="Work Sans"/>
                <a:cs typeface="Work Sans"/>
                <a:sym typeface="Work Sans"/>
              </a:rPr>
              <a:t>Mayor complejidad: </a:t>
            </a:r>
            <a:r>
              <a:rPr lang="es-419" sz="1400">
                <a:solidFill>
                  <a:schemeClr val="dk1"/>
                </a:solidFill>
                <a:latin typeface="Work Sans Medium"/>
                <a:ea typeface="Work Sans Medium"/>
                <a:cs typeface="Work Sans Medium"/>
                <a:sym typeface="Work Sans Medium"/>
              </a:rPr>
              <a:t>El uso de varios modelos puede aumentar la complejidad del sistema, lo que puede dificultar la interpretación de los resultados.</a:t>
            </a:r>
            <a:endParaRPr sz="1400">
              <a:solidFill>
                <a:schemeClr val="dk1"/>
              </a:solidFill>
              <a:latin typeface="Work Sans Medium"/>
              <a:ea typeface="Work Sans Medium"/>
              <a:cs typeface="Work Sans Medium"/>
              <a:sym typeface="Work Sans Medium"/>
            </a:endParaRPr>
          </a:p>
          <a:p>
            <a:pPr indent="-393700" lvl="0" marL="609600" rtl="0" algn="l">
              <a:spcBef>
                <a:spcPts val="0"/>
              </a:spcBef>
              <a:spcAft>
                <a:spcPts val="0"/>
              </a:spcAft>
              <a:buClr>
                <a:schemeClr val="dk1"/>
              </a:buClr>
              <a:buSzPts val="1400"/>
              <a:buFont typeface="Work Sans Medium"/>
              <a:buAutoNum type="arabicPeriod"/>
            </a:pPr>
            <a:r>
              <a:rPr b="1" lang="es-419" sz="1400">
                <a:solidFill>
                  <a:schemeClr val="dk1"/>
                </a:solidFill>
                <a:latin typeface="Work Sans"/>
                <a:ea typeface="Work Sans"/>
                <a:cs typeface="Work Sans"/>
                <a:sym typeface="Work Sans"/>
              </a:rPr>
              <a:t>Mayor tiempo de entrenamiento y costo computacional: </a:t>
            </a:r>
            <a:r>
              <a:rPr lang="es-419" sz="1400">
                <a:solidFill>
                  <a:schemeClr val="dk1"/>
                </a:solidFill>
                <a:latin typeface="Work Sans Medium"/>
                <a:ea typeface="Work Sans Medium"/>
                <a:cs typeface="Work Sans Medium"/>
                <a:sym typeface="Work Sans Medium"/>
              </a:rPr>
              <a:t>El entrenamiento y el uso de varios modelos pueden requerir más tiempo y recursos computacionales en comparación con el uso de un solo modelo.</a:t>
            </a:r>
            <a:endParaRPr sz="1400">
              <a:solidFill>
                <a:schemeClr val="dk1"/>
              </a:solidFill>
              <a:latin typeface="Work Sans Medium"/>
              <a:ea typeface="Work Sans Medium"/>
              <a:cs typeface="Work Sans Medium"/>
              <a:sym typeface="Work Sans Medium"/>
            </a:endParaRPr>
          </a:p>
          <a:p>
            <a:pPr indent="-393700" lvl="0" marL="609600" rtl="0" algn="l">
              <a:spcBef>
                <a:spcPts val="0"/>
              </a:spcBef>
              <a:spcAft>
                <a:spcPts val="0"/>
              </a:spcAft>
              <a:buClr>
                <a:schemeClr val="dk1"/>
              </a:buClr>
              <a:buSzPts val="1400"/>
              <a:buFont typeface="Work Sans Medium"/>
              <a:buAutoNum type="arabicPeriod"/>
            </a:pPr>
            <a:r>
              <a:rPr b="1" lang="es-419" sz="1400">
                <a:solidFill>
                  <a:schemeClr val="dk1"/>
                </a:solidFill>
                <a:latin typeface="Work Sans"/>
                <a:ea typeface="Work Sans"/>
                <a:cs typeface="Work Sans"/>
                <a:sym typeface="Work Sans"/>
              </a:rPr>
              <a:t>Difícil de optimizar: </a:t>
            </a:r>
            <a:r>
              <a:rPr lang="es-419" sz="1400">
                <a:solidFill>
                  <a:schemeClr val="dk1"/>
                </a:solidFill>
                <a:latin typeface="Work Sans Medium"/>
                <a:ea typeface="Work Sans Medium"/>
                <a:cs typeface="Work Sans Medium"/>
                <a:sym typeface="Work Sans Medium"/>
              </a:rPr>
              <a:t>Puede ser difícil optimizar los pesos y los parámetros de los modelos en un ensamblado.</a:t>
            </a:r>
            <a:endParaRPr sz="1400">
              <a:solidFill>
                <a:schemeClr val="dk1"/>
              </a:solidFill>
              <a:latin typeface="Work Sans Medium"/>
              <a:ea typeface="Work Sans Medium"/>
              <a:cs typeface="Work Sans Medium"/>
              <a:sym typeface="Work Sans Medium"/>
            </a:endParaRPr>
          </a:p>
        </p:txBody>
      </p:sp>
      <p:sp>
        <p:nvSpPr>
          <p:cNvPr id="508" name="Google Shape;508;p31"/>
          <p:cNvSpPr txBox="1"/>
          <p:nvPr/>
        </p:nvSpPr>
        <p:spPr>
          <a:xfrm>
            <a:off x="1099375" y="1125550"/>
            <a:ext cx="6949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3500">
                <a:solidFill>
                  <a:srgbClr val="004987"/>
                </a:solidFill>
                <a:latin typeface="Sora"/>
                <a:ea typeface="Sora"/>
                <a:cs typeface="Sora"/>
                <a:sym typeface="Sora"/>
              </a:rPr>
              <a:t>Desv</a:t>
            </a:r>
            <a:r>
              <a:rPr b="1" lang="es-419" sz="3500">
                <a:solidFill>
                  <a:srgbClr val="004987"/>
                </a:solidFill>
                <a:latin typeface="Sora"/>
                <a:ea typeface="Sora"/>
                <a:cs typeface="Sora"/>
                <a:sym typeface="Sora"/>
              </a:rPr>
              <a:t>entajas del </a:t>
            </a:r>
            <a:endParaRPr b="1" sz="3500">
              <a:solidFill>
                <a:srgbClr val="004987"/>
              </a:solidFill>
              <a:latin typeface="Sora"/>
              <a:ea typeface="Sora"/>
              <a:cs typeface="Sora"/>
              <a:sym typeface="Sora"/>
            </a:endParaRPr>
          </a:p>
          <a:p>
            <a:pPr indent="0" lvl="0" marL="0" rtl="0" algn="l">
              <a:spcBef>
                <a:spcPts val="0"/>
              </a:spcBef>
              <a:spcAft>
                <a:spcPts val="0"/>
              </a:spcAft>
              <a:buNone/>
            </a:pPr>
            <a:r>
              <a:rPr lang="es-419" sz="3500">
                <a:solidFill>
                  <a:srgbClr val="004987"/>
                </a:solidFill>
                <a:latin typeface="Sora"/>
                <a:ea typeface="Sora"/>
                <a:cs typeface="Sora"/>
                <a:sym typeface="Sora"/>
              </a:rPr>
              <a:t>ensamble</a:t>
            </a:r>
            <a:endParaRPr sz="3500">
              <a:solidFill>
                <a:srgbClr val="004987"/>
              </a:solidFill>
              <a:latin typeface="Sora"/>
              <a:ea typeface="Sora"/>
              <a:cs typeface="Sora"/>
              <a:sym typeface="Sora"/>
            </a:endParaRPr>
          </a:p>
        </p:txBody>
      </p:sp>
      <p:pic>
        <p:nvPicPr>
          <p:cNvPr id="509" name="Google Shape;509;p31"/>
          <p:cNvPicPr preferRelativeResize="0"/>
          <p:nvPr/>
        </p:nvPicPr>
        <p:blipFill>
          <a:blip r:embed="rId4">
            <a:alphaModFix/>
          </a:blip>
          <a:stretch>
            <a:fillRect/>
          </a:stretch>
        </p:blipFill>
        <p:spPr>
          <a:xfrm>
            <a:off x="10219567" y="6007550"/>
            <a:ext cx="1607368" cy="4442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32"/>
          <p:cNvSpPr txBox="1"/>
          <p:nvPr/>
        </p:nvSpPr>
        <p:spPr>
          <a:xfrm>
            <a:off x="2560525" y="4891725"/>
            <a:ext cx="47115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b="1" lang="es-419" sz="1800">
                <a:solidFill>
                  <a:srgbClr val="004987"/>
                </a:solidFill>
                <a:latin typeface="Sora"/>
                <a:ea typeface="Sora"/>
                <a:cs typeface="Sora"/>
                <a:sym typeface="Sora"/>
              </a:rPr>
              <a:t>*</a:t>
            </a:r>
            <a:r>
              <a:rPr b="1" lang="es-419" sz="1800">
                <a:solidFill>
                  <a:srgbClr val="004987"/>
                </a:solidFill>
                <a:latin typeface="Sora"/>
                <a:ea typeface="Sora"/>
                <a:cs typeface="Sora"/>
                <a:sym typeface="Sora"/>
              </a:rPr>
              <a:t>Sólo veremos Bagging y Boosting</a:t>
            </a:r>
            <a:endParaRPr b="1" i="1" sz="1900">
              <a:solidFill>
                <a:srgbClr val="CC00CC"/>
              </a:solidFill>
              <a:latin typeface="Work Sans"/>
              <a:ea typeface="Work Sans"/>
              <a:cs typeface="Work Sans"/>
              <a:sym typeface="Work Sans"/>
            </a:endParaRPr>
          </a:p>
        </p:txBody>
      </p:sp>
      <p:sp>
        <p:nvSpPr>
          <p:cNvPr id="515" name="Google Shape;515;p32"/>
          <p:cNvSpPr txBox="1"/>
          <p:nvPr/>
        </p:nvSpPr>
        <p:spPr>
          <a:xfrm>
            <a:off x="1474250" y="2827650"/>
            <a:ext cx="3275700" cy="18471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s-419" sz="1800">
                <a:solidFill>
                  <a:schemeClr val="dk1"/>
                </a:solidFill>
                <a:latin typeface="Work Sans Medium"/>
                <a:ea typeface="Work Sans Medium"/>
                <a:cs typeface="Work Sans Medium"/>
                <a:sym typeface="Work Sans Medium"/>
              </a:rPr>
              <a:t>S</a:t>
            </a:r>
            <a:r>
              <a:rPr lang="es-419" sz="1800">
                <a:solidFill>
                  <a:schemeClr val="dk1"/>
                </a:solidFill>
                <a:latin typeface="Work Sans Medium"/>
                <a:ea typeface="Work Sans Medium"/>
                <a:cs typeface="Work Sans Medium"/>
                <a:sym typeface="Work Sans Medium"/>
              </a:rPr>
              <a:t>e entrenan varios modelos de manera independiente y sus predicciones son promediadas o votadas </a:t>
            </a:r>
            <a:endParaRPr sz="1800">
              <a:solidFill>
                <a:schemeClr val="dk1"/>
              </a:solidFill>
              <a:latin typeface="Work Sans Medium"/>
              <a:ea typeface="Work Sans Medium"/>
              <a:cs typeface="Work Sans Medium"/>
              <a:sym typeface="Work Sans Medium"/>
            </a:endParaRPr>
          </a:p>
          <a:p>
            <a:pPr indent="0" lvl="0" marL="0" rtl="0" algn="ctr">
              <a:lnSpc>
                <a:spcPct val="100000"/>
              </a:lnSpc>
              <a:spcBef>
                <a:spcPts val="0"/>
              </a:spcBef>
              <a:spcAft>
                <a:spcPts val="0"/>
              </a:spcAft>
              <a:buNone/>
            </a:pPr>
            <a:r>
              <a:rPr lang="es-419" sz="1800">
                <a:solidFill>
                  <a:schemeClr val="dk1"/>
                </a:solidFill>
                <a:latin typeface="Work Sans Medium"/>
                <a:ea typeface="Work Sans Medium"/>
                <a:cs typeface="Work Sans Medium"/>
                <a:sym typeface="Work Sans Medium"/>
              </a:rPr>
              <a:t>(en caso de clasificación)</a:t>
            </a:r>
            <a:endParaRPr sz="1800">
              <a:solidFill>
                <a:schemeClr val="dk1"/>
              </a:solidFill>
              <a:latin typeface="Work Sans Medium"/>
              <a:ea typeface="Work Sans Medium"/>
              <a:cs typeface="Work Sans Medium"/>
              <a:sym typeface="Work Sans Medium"/>
            </a:endParaRPr>
          </a:p>
        </p:txBody>
      </p:sp>
      <p:sp>
        <p:nvSpPr>
          <p:cNvPr id="516" name="Google Shape;516;p32"/>
          <p:cNvSpPr txBox="1"/>
          <p:nvPr/>
        </p:nvSpPr>
        <p:spPr>
          <a:xfrm>
            <a:off x="5119625" y="2827650"/>
            <a:ext cx="3000000" cy="18471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1600"/>
              </a:spcAft>
              <a:buNone/>
            </a:pPr>
            <a:r>
              <a:rPr lang="es-419" sz="1800">
                <a:solidFill>
                  <a:schemeClr val="dk1"/>
                </a:solidFill>
                <a:latin typeface="Work Sans Medium"/>
                <a:ea typeface="Work Sans Medium"/>
                <a:cs typeface="Work Sans Medium"/>
                <a:sym typeface="Work Sans Medium"/>
              </a:rPr>
              <a:t>S</a:t>
            </a:r>
            <a:r>
              <a:rPr lang="es-419" sz="1800">
                <a:solidFill>
                  <a:schemeClr val="dk1"/>
                </a:solidFill>
                <a:latin typeface="Work Sans Medium"/>
                <a:ea typeface="Work Sans Medium"/>
                <a:cs typeface="Work Sans Medium"/>
                <a:sym typeface="Work Sans Medium"/>
              </a:rPr>
              <a:t>e entrena una secuencia de modelos, donde cada modelo trata de corregir los errores del modelo anterior</a:t>
            </a:r>
            <a:endParaRPr sz="1800">
              <a:solidFill>
                <a:schemeClr val="dk1"/>
              </a:solidFill>
              <a:latin typeface="Work Sans Medium"/>
              <a:ea typeface="Work Sans Medium"/>
              <a:cs typeface="Work Sans Medium"/>
              <a:sym typeface="Work Sans Medium"/>
            </a:endParaRPr>
          </a:p>
        </p:txBody>
      </p:sp>
      <p:sp>
        <p:nvSpPr>
          <p:cNvPr id="517" name="Google Shape;517;p32"/>
          <p:cNvSpPr txBox="1"/>
          <p:nvPr/>
        </p:nvSpPr>
        <p:spPr>
          <a:xfrm>
            <a:off x="8496300" y="2827650"/>
            <a:ext cx="3000000" cy="15699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1600"/>
              </a:spcAft>
              <a:buNone/>
            </a:pPr>
            <a:r>
              <a:rPr lang="es-419" sz="1800">
                <a:solidFill>
                  <a:schemeClr val="dk1"/>
                </a:solidFill>
                <a:latin typeface="Work Sans Medium"/>
                <a:ea typeface="Work Sans Medium"/>
                <a:cs typeface="Work Sans Medium"/>
                <a:sym typeface="Work Sans Medium"/>
              </a:rPr>
              <a:t>Se entrena un modelo para aprender cómo combinar las predicciones de varios modelos base.</a:t>
            </a:r>
            <a:endParaRPr sz="1800">
              <a:solidFill>
                <a:schemeClr val="dk1"/>
              </a:solidFill>
              <a:latin typeface="Work Sans Medium"/>
              <a:ea typeface="Work Sans Medium"/>
              <a:cs typeface="Work Sans Medium"/>
              <a:sym typeface="Work Sans Medium"/>
            </a:endParaRPr>
          </a:p>
        </p:txBody>
      </p:sp>
      <p:sp>
        <p:nvSpPr>
          <p:cNvPr id="518" name="Google Shape;518;p32"/>
          <p:cNvSpPr txBox="1"/>
          <p:nvPr/>
        </p:nvSpPr>
        <p:spPr>
          <a:xfrm>
            <a:off x="1717850" y="2202025"/>
            <a:ext cx="2512800" cy="477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b="1" lang="es-419" sz="1900">
                <a:solidFill>
                  <a:srgbClr val="CC00CC"/>
                </a:solidFill>
                <a:latin typeface="Work Sans"/>
                <a:ea typeface="Work Sans"/>
                <a:cs typeface="Work Sans"/>
                <a:sym typeface="Work Sans"/>
              </a:rPr>
              <a:t>Bagging:</a:t>
            </a:r>
            <a:endParaRPr b="1">
              <a:solidFill>
                <a:srgbClr val="CC00CC"/>
              </a:solidFill>
            </a:endParaRPr>
          </a:p>
        </p:txBody>
      </p:sp>
      <p:sp>
        <p:nvSpPr>
          <p:cNvPr id="519" name="Google Shape;519;p32"/>
          <p:cNvSpPr txBox="1"/>
          <p:nvPr/>
        </p:nvSpPr>
        <p:spPr>
          <a:xfrm>
            <a:off x="5349100" y="2202025"/>
            <a:ext cx="2408100" cy="477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b="1" lang="es-419" sz="1900">
                <a:solidFill>
                  <a:srgbClr val="CC00CC"/>
                </a:solidFill>
                <a:latin typeface="Work Sans"/>
                <a:ea typeface="Work Sans"/>
                <a:cs typeface="Work Sans"/>
                <a:sym typeface="Work Sans"/>
              </a:rPr>
              <a:t>Boosting:</a:t>
            </a:r>
            <a:endParaRPr b="1">
              <a:solidFill>
                <a:srgbClr val="CC00CC"/>
              </a:solidFill>
            </a:endParaRPr>
          </a:p>
        </p:txBody>
      </p:sp>
      <p:sp>
        <p:nvSpPr>
          <p:cNvPr id="520" name="Google Shape;520;p32"/>
          <p:cNvSpPr txBox="1"/>
          <p:nvPr/>
        </p:nvSpPr>
        <p:spPr>
          <a:xfrm>
            <a:off x="8792250" y="2202025"/>
            <a:ext cx="2408100" cy="477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b="1" lang="es-419" sz="1900">
                <a:solidFill>
                  <a:srgbClr val="CC00CC"/>
                </a:solidFill>
                <a:latin typeface="Work Sans"/>
                <a:ea typeface="Work Sans"/>
                <a:cs typeface="Work Sans"/>
                <a:sym typeface="Work Sans"/>
              </a:rPr>
              <a:t>Stacking:</a:t>
            </a:r>
            <a:r>
              <a:rPr b="1" lang="es-419" sz="1900">
                <a:solidFill>
                  <a:srgbClr val="004987"/>
                </a:solidFill>
                <a:latin typeface="Work Sans"/>
                <a:ea typeface="Work Sans"/>
                <a:cs typeface="Work Sans"/>
                <a:sym typeface="Work Sans"/>
              </a:rPr>
              <a:t> </a:t>
            </a:r>
            <a:endParaRPr b="1">
              <a:solidFill>
                <a:srgbClr val="004987"/>
              </a:solidFill>
            </a:endParaRPr>
          </a:p>
        </p:txBody>
      </p:sp>
      <p:sp>
        <p:nvSpPr>
          <p:cNvPr id="521" name="Google Shape;521;p32"/>
          <p:cNvSpPr txBox="1"/>
          <p:nvPr/>
        </p:nvSpPr>
        <p:spPr>
          <a:xfrm>
            <a:off x="661025" y="399800"/>
            <a:ext cx="69234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4500">
                <a:solidFill>
                  <a:srgbClr val="004987"/>
                </a:solidFill>
                <a:latin typeface="Sora"/>
                <a:ea typeface="Sora"/>
                <a:cs typeface="Sora"/>
                <a:sym typeface="Sora"/>
              </a:rPr>
              <a:t>Métodos de ensamble</a:t>
            </a:r>
            <a:endParaRPr b="1" sz="4500">
              <a:solidFill>
                <a:srgbClr val="004987"/>
              </a:solidFill>
              <a:latin typeface="Sora"/>
              <a:ea typeface="Sora"/>
              <a:cs typeface="Sora"/>
              <a:sym typeface="Sor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DD DataScience ">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